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1"/>
  </p:notesMasterIdLst>
  <p:handoutMasterIdLst>
    <p:handoutMasterId r:id="rId52"/>
  </p:handoutMasterIdLst>
  <p:sldIdLst>
    <p:sldId id="256" r:id="rId2"/>
    <p:sldId id="307" r:id="rId3"/>
    <p:sldId id="299" r:id="rId4"/>
    <p:sldId id="300" r:id="rId5"/>
    <p:sldId id="301" r:id="rId6"/>
    <p:sldId id="303" r:id="rId7"/>
    <p:sldId id="306" r:id="rId8"/>
    <p:sldId id="312" r:id="rId9"/>
    <p:sldId id="305" r:id="rId10"/>
    <p:sldId id="308" r:id="rId11"/>
    <p:sldId id="302" r:id="rId12"/>
    <p:sldId id="296" r:id="rId13"/>
    <p:sldId id="297" r:id="rId14"/>
    <p:sldId id="309" r:id="rId15"/>
    <p:sldId id="262" r:id="rId16"/>
    <p:sldId id="259" r:id="rId17"/>
    <p:sldId id="291" r:id="rId18"/>
    <p:sldId id="313" r:id="rId19"/>
    <p:sldId id="261" r:id="rId20"/>
    <p:sldId id="263" r:id="rId21"/>
    <p:sldId id="260" r:id="rId22"/>
    <p:sldId id="264" r:id="rId23"/>
    <p:sldId id="265" r:id="rId24"/>
    <p:sldId id="292" r:id="rId25"/>
    <p:sldId id="269" r:id="rId26"/>
    <p:sldId id="270" r:id="rId27"/>
    <p:sldId id="271" r:id="rId28"/>
    <p:sldId id="274" r:id="rId29"/>
    <p:sldId id="266" r:id="rId30"/>
    <p:sldId id="267" r:id="rId31"/>
    <p:sldId id="268" r:id="rId32"/>
    <p:sldId id="314" r:id="rId33"/>
    <p:sldId id="275" r:id="rId34"/>
    <p:sldId id="280" r:id="rId35"/>
    <p:sldId id="278" r:id="rId36"/>
    <p:sldId id="276" r:id="rId37"/>
    <p:sldId id="277" r:id="rId38"/>
    <p:sldId id="310" r:id="rId39"/>
    <p:sldId id="311" r:id="rId40"/>
    <p:sldId id="279" r:id="rId41"/>
    <p:sldId id="281" r:id="rId42"/>
    <p:sldId id="284" r:id="rId43"/>
    <p:sldId id="282" r:id="rId44"/>
    <p:sldId id="294" r:id="rId45"/>
    <p:sldId id="287" r:id="rId46"/>
    <p:sldId id="295" r:id="rId47"/>
    <p:sldId id="316" r:id="rId48"/>
    <p:sldId id="288" r:id="rId49"/>
    <p:sldId id="315" r:id="rId5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8F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2" autoAdjust="0"/>
    <p:restoredTop sz="94707" autoAdjust="0"/>
  </p:normalViewPr>
  <p:slideViewPr>
    <p:cSldViewPr>
      <p:cViewPr varScale="1">
        <p:scale>
          <a:sx n="84" d="100"/>
          <a:sy n="84" d="100"/>
        </p:scale>
        <p:origin x="96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8467"/>
    </p:cViewPr>
  </p:sorterViewPr>
  <p:notesViewPr>
    <p:cSldViewPr>
      <p:cViewPr varScale="1">
        <p:scale>
          <a:sx n="83" d="100"/>
          <a:sy n="83" d="100"/>
        </p:scale>
        <p:origin x="-3876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C82D111-BC0C-43C6-B0ED-94A4F417BB84}" type="datetimeFigureOut">
              <a:rPr lang="en-CA" smtClean="0"/>
              <a:pPr/>
              <a:t>28/01/2015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79BE8E0-2780-4825-A91D-8EE78C7D2C1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16866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F39B760-8312-477A-909C-12E67B90CDD5}" type="datetimeFigureOut">
              <a:rPr lang="en-CA" smtClean="0"/>
              <a:pPr/>
              <a:t>28/01/2015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C22568A-43DA-4716-836B-626DF76A51FD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4589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931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5632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4087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3431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5014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1007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201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02158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CA" smtClean="0"/>
          </a:p>
        </p:txBody>
      </p:sp>
      <p:sp>
        <p:nvSpPr>
          <p:cNvPr id="2406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rgbClr val="FFFF00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9pPr>
          </a:lstStyle>
          <a:p>
            <a:fld id="{B94A3AC0-8F83-4DFB-82FE-839448668E24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17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7977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3696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3296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82818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3190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12804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34688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31669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44674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88471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33610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54126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9938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496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19114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80784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74123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21310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66499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75328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66883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76624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75488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87569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8926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29539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57444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8435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04245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62941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25048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88709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22068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31961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85019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0792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6050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5700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5050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3309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2568A-43DA-4716-836B-626DF76A51FD}" type="slidenum">
              <a:rPr lang="en-CA" smtClean="0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636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5D96-2945-479A-A55A-6174A4E1C0DB}" type="datetimeFigureOut">
              <a:rPr lang="en-CA" smtClean="0"/>
              <a:pPr/>
              <a:t>28/01/2015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2D90-82EB-46FC-B36E-01178DE0F93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071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5D96-2945-479A-A55A-6174A4E1C0DB}" type="datetimeFigureOut">
              <a:rPr lang="en-CA" smtClean="0"/>
              <a:pPr/>
              <a:t>28/01/2015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2D90-82EB-46FC-B36E-01178DE0F93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20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5D96-2945-479A-A55A-6174A4E1C0DB}" type="datetimeFigureOut">
              <a:rPr lang="en-CA" smtClean="0"/>
              <a:pPr/>
              <a:t>28/01/2015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2D90-82EB-46FC-B36E-01178DE0F93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304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5D96-2945-479A-A55A-6174A4E1C0DB}" type="datetimeFigureOut">
              <a:rPr lang="en-CA" smtClean="0"/>
              <a:pPr/>
              <a:t>28/01/2015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2D90-82EB-46FC-B36E-01178DE0F93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371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5D96-2945-479A-A55A-6174A4E1C0DB}" type="datetimeFigureOut">
              <a:rPr lang="en-CA" smtClean="0"/>
              <a:pPr/>
              <a:t>28/01/2015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2D90-82EB-46FC-B36E-01178DE0F93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684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5D96-2945-479A-A55A-6174A4E1C0DB}" type="datetimeFigureOut">
              <a:rPr lang="en-CA" smtClean="0"/>
              <a:pPr/>
              <a:t>28/01/2015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2D90-82EB-46FC-B36E-01178DE0F93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562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5D96-2945-479A-A55A-6174A4E1C0DB}" type="datetimeFigureOut">
              <a:rPr lang="en-CA" smtClean="0"/>
              <a:pPr/>
              <a:t>28/01/2015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2D90-82EB-46FC-B36E-01178DE0F93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567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5D96-2945-479A-A55A-6174A4E1C0DB}" type="datetimeFigureOut">
              <a:rPr lang="en-CA" smtClean="0"/>
              <a:pPr/>
              <a:t>28/01/2015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2D90-82EB-46FC-B36E-01178DE0F93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223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5D96-2945-479A-A55A-6174A4E1C0DB}" type="datetimeFigureOut">
              <a:rPr lang="en-CA" smtClean="0"/>
              <a:pPr/>
              <a:t>28/01/2015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2D90-82EB-46FC-B36E-01178DE0F93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26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5D96-2945-479A-A55A-6174A4E1C0DB}" type="datetimeFigureOut">
              <a:rPr lang="en-CA" smtClean="0"/>
              <a:pPr/>
              <a:t>28/01/2015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2D90-82EB-46FC-B36E-01178DE0F93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943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5D96-2945-479A-A55A-6174A4E1C0DB}" type="datetimeFigureOut">
              <a:rPr lang="en-CA" smtClean="0"/>
              <a:pPr/>
              <a:t>28/01/2015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2D90-82EB-46FC-B36E-01178DE0F93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784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75D96-2945-479A-A55A-6174A4E1C0DB}" type="datetimeFigureOut">
              <a:rPr lang="en-CA" smtClean="0"/>
              <a:pPr/>
              <a:t>28/01/2015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52D90-82EB-46FC-B36E-01178DE0F935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12207240" cy="152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4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828800" y="838200"/>
            <a:ext cx="9829800" cy="2057400"/>
          </a:xfrm>
        </p:spPr>
        <p:txBody>
          <a:bodyPr>
            <a:normAutofit/>
          </a:bodyPr>
          <a:lstStyle/>
          <a:p>
            <a:pPr algn="l"/>
            <a:r>
              <a:rPr lang="en-CA" dirty="0" smtClean="0"/>
              <a:t>Some Extraordinary Statistics</a:t>
            </a:r>
            <a:endParaRPr lang="en-CA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828800" y="3200400"/>
            <a:ext cx="8531352" cy="2819400"/>
          </a:xfrm>
        </p:spPr>
        <p:txBody>
          <a:bodyPr/>
          <a:lstStyle/>
          <a:p>
            <a:pPr algn="l"/>
            <a:r>
              <a:rPr lang="en-CA" dirty="0" smtClean="0"/>
              <a:t>Gordon Price</a:t>
            </a:r>
          </a:p>
          <a:p>
            <a:pPr algn="l"/>
            <a:r>
              <a:rPr lang="en-CA" dirty="0" smtClean="0"/>
              <a:t>Director of the SFU City Program</a:t>
            </a:r>
          </a:p>
          <a:p>
            <a:pPr algn="l">
              <a:spcBef>
                <a:spcPts val="1200"/>
              </a:spcBef>
            </a:pPr>
            <a:r>
              <a:rPr lang="en-CA" sz="2200" dirty="0"/>
              <a:t>January 28, 2015  |  Hilton </a:t>
            </a:r>
            <a:r>
              <a:rPr lang="en-CA" sz="2200" dirty="0" err="1"/>
              <a:t>Metrotown</a:t>
            </a:r>
            <a:r>
              <a:rPr lang="en-CA" sz="2200" dirty="0"/>
              <a:t>, Burnaby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219200" y="762000"/>
            <a:ext cx="9829800" cy="2057400"/>
          </a:xfrm>
        </p:spPr>
        <p:txBody>
          <a:bodyPr>
            <a:normAutofit/>
          </a:bodyPr>
          <a:lstStyle/>
          <a:p>
            <a:r>
              <a:rPr lang="en-CA" dirty="0" smtClean="0"/>
              <a:t>Extraordinary Stat</a:t>
            </a:r>
            <a:endParaRPr lang="en-CA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828800" y="2904744"/>
            <a:ext cx="8531352" cy="2819400"/>
          </a:xfrm>
        </p:spPr>
        <p:txBody>
          <a:bodyPr>
            <a:normAutofit/>
          </a:bodyPr>
          <a:lstStyle/>
          <a:p>
            <a:r>
              <a:rPr lang="en-CA" sz="8800" dirty="0" smtClean="0"/>
              <a:t>No. 2</a:t>
            </a:r>
            <a:endParaRPr lang="en-CA" sz="8800" dirty="0"/>
          </a:p>
        </p:txBody>
      </p:sp>
    </p:spTree>
    <p:extLst>
      <p:ext uri="{BB962C8B-B14F-4D97-AF65-F5344CB8AC3E}">
        <p14:creationId xmlns:p14="http://schemas.microsoft.com/office/powerpoint/2010/main" val="157042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381000"/>
            <a:ext cx="1104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 smtClean="0"/>
              <a:t>The </a:t>
            </a:r>
            <a:r>
              <a:rPr lang="en-CA" sz="4000" dirty="0" err="1" smtClean="0"/>
              <a:t>SkyTrain</a:t>
            </a:r>
            <a:r>
              <a:rPr lang="en-CA" sz="4000" dirty="0" smtClean="0"/>
              <a:t> </a:t>
            </a:r>
            <a:r>
              <a:rPr lang="en-CA" sz="4000" dirty="0"/>
              <a:t>station at Commercial and Broadway gets more traffic than </a:t>
            </a:r>
            <a:r>
              <a:rPr lang="en-CA" sz="4000" dirty="0" smtClean="0"/>
              <a:t>YVR airport</a:t>
            </a:r>
            <a:r>
              <a:rPr lang="en-CA" sz="4000" dirty="0"/>
              <a:t>.</a:t>
            </a:r>
          </a:p>
        </p:txBody>
      </p:sp>
      <p:pic>
        <p:nvPicPr>
          <p:cNvPr id="25602" name="Picture 2" descr="http://buzzer.translink.ca/wp-content/uploads/2010/02/commercial-broadway-feb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2133600"/>
            <a:ext cx="6082145" cy="405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upload.wikimedia.org/wikipedia/commons/a/af/Vancouver-yvr-terminal.i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"/>
          <a:stretch/>
        </p:blipFill>
        <p:spPr bwMode="auto">
          <a:xfrm>
            <a:off x="6096000" y="2133601"/>
            <a:ext cx="60960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3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pricetags.files.wordpress.com/2012/09/b-line-compared-to-metrotown.jpg?w=600&amp;h=4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" y="-6928"/>
            <a:ext cx="7723909" cy="617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24800" y="762000"/>
            <a:ext cx="3124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/>
              <a:t>The Broadway Corridor:</a:t>
            </a:r>
          </a:p>
          <a:p>
            <a:endParaRPr lang="en-CA" sz="3600" dirty="0"/>
          </a:p>
          <a:p>
            <a:r>
              <a:rPr lang="en-CA" sz="3600" dirty="0" smtClean="0"/>
              <a:t>The </a:t>
            </a:r>
            <a:r>
              <a:rPr lang="en-CA" sz="3600" dirty="0"/>
              <a:t>busiest bus route in the U.S. and Canada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05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6000" dirty="0" smtClean="0"/>
              <a:t>B-Line &amp; the Broadway Corridor</a:t>
            </a:r>
            <a:endParaRPr lang="en-CA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7900" y="1690688"/>
            <a:ext cx="7696200" cy="4351338"/>
          </a:xfrm>
        </p:spPr>
        <p:txBody>
          <a:bodyPr>
            <a:normAutofit/>
          </a:bodyPr>
          <a:lstStyle/>
          <a:p>
            <a:r>
              <a:rPr lang="en-CA" sz="3200" dirty="0" smtClean="0"/>
              <a:t>Carries </a:t>
            </a:r>
            <a:r>
              <a:rPr lang="en-CA" sz="3200" dirty="0"/>
              <a:t>about half the hundred-thousand transit users in the Broadway </a:t>
            </a:r>
            <a:r>
              <a:rPr lang="en-CA" sz="3200" dirty="0" smtClean="0"/>
              <a:t>corridor - a </a:t>
            </a:r>
            <a:r>
              <a:rPr lang="en-CA" sz="3200" dirty="0"/>
              <a:t>transit usage equal to the Canada </a:t>
            </a:r>
            <a:r>
              <a:rPr lang="en-CA" sz="3200" dirty="0" smtClean="0"/>
              <a:t>Line</a:t>
            </a:r>
          </a:p>
          <a:p>
            <a:r>
              <a:rPr lang="en-CA" sz="3200" dirty="0" smtClean="0"/>
              <a:t>The Broadway Corridor </a:t>
            </a:r>
            <a:r>
              <a:rPr lang="en-CA" sz="3200" dirty="0" smtClean="0"/>
              <a:t>has h</a:t>
            </a:r>
            <a:r>
              <a:rPr lang="en-CA" sz="3200" dirty="0" smtClean="0"/>
              <a:t>alf </a:t>
            </a:r>
            <a:r>
              <a:rPr lang="en-CA" sz="3200" dirty="0" smtClean="0"/>
              <a:t>the trips of Downtown with half the transit usage. </a:t>
            </a:r>
          </a:p>
          <a:p>
            <a:r>
              <a:rPr lang="en-CA" sz="3200" dirty="0" smtClean="0"/>
              <a:t>Compared </a:t>
            </a:r>
            <a:r>
              <a:rPr lang="en-CA" sz="3200" dirty="0"/>
              <a:t>to the Central Business District, the potential is actually greater </a:t>
            </a:r>
            <a:r>
              <a:rPr lang="en-CA" sz="3200" dirty="0" smtClean="0"/>
              <a:t>– 35 </a:t>
            </a:r>
            <a:r>
              <a:rPr lang="en-CA" sz="3200" dirty="0"/>
              <a:t>or 40 percent could be on transit.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9522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219200" y="762000"/>
            <a:ext cx="9829800" cy="2057400"/>
          </a:xfrm>
        </p:spPr>
        <p:txBody>
          <a:bodyPr>
            <a:normAutofit/>
          </a:bodyPr>
          <a:lstStyle/>
          <a:p>
            <a:r>
              <a:rPr lang="en-CA" dirty="0" smtClean="0"/>
              <a:t>Extraordinary Stat</a:t>
            </a:r>
            <a:endParaRPr lang="en-CA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828800" y="2904744"/>
            <a:ext cx="8531352" cy="2819400"/>
          </a:xfrm>
        </p:spPr>
        <p:txBody>
          <a:bodyPr>
            <a:normAutofit/>
          </a:bodyPr>
          <a:lstStyle/>
          <a:p>
            <a:r>
              <a:rPr lang="en-CA" sz="8800" dirty="0" smtClean="0"/>
              <a:t>No. 3</a:t>
            </a:r>
            <a:endParaRPr lang="en-CA" sz="8800" dirty="0"/>
          </a:p>
        </p:txBody>
      </p:sp>
    </p:spTree>
    <p:extLst>
      <p:ext uri="{BB962C8B-B14F-4D97-AF65-F5344CB8AC3E}">
        <p14:creationId xmlns:p14="http://schemas.microsoft.com/office/powerpoint/2010/main" val="394899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62150" y="1295400"/>
            <a:ext cx="82677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CA" altLang="en-US" sz="4800" dirty="0">
                <a:latin typeface="Trebuchet MS" panose="020B0603020202020204" pitchFamily="34" charset="0"/>
              </a:rPr>
              <a:t>Traffic volumes in and out of Downtown Vancouver today are about the same as   </a:t>
            </a:r>
            <a:r>
              <a:rPr lang="en-CA" altLang="en-US" sz="8800" dirty="0">
                <a:latin typeface="Franklin Gothic Medium" panose="020B0603020102020204" pitchFamily="34" charset="0"/>
              </a:rPr>
              <a:t>1965</a:t>
            </a:r>
          </a:p>
        </p:txBody>
      </p:sp>
    </p:spTree>
    <p:extLst>
      <p:ext uri="{BB962C8B-B14F-4D97-AF65-F5344CB8AC3E}">
        <p14:creationId xmlns:p14="http://schemas.microsoft.com/office/powerpoint/2010/main" val="238478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anc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48" b="19463"/>
          <a:stretch>
            <a:fillRect/>
          </a:stretch>
        </p:blipFill>
        <p:spPr bwMode="auto">
          <a:xfrm>
            <a:off x="2743200" y="27432"/>
            <a:ext cx="8203217" cy="6182321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228600"/>
            <a:ext cx="327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/>
              <a:t>Downtown Vancouver </a:t>
            </a:r>
          </a:p>
          <a:p>
            <a:r>
              <a:rPr lang="en-CA" sz="4000" dirty="0" err="1" smtClean="0"/>
              <a:t>Screenline</a:t>
            </a:r>
            <a:endParaRPr lang="en-CA" sz="4000" dirty="0"/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1143000" y="2743200"/>
            <a:ext cx="10668000" cy="1371600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62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743076" y="2908300"/>
            <a:ext cx="8201025" cy="3009900"/>
            <a:chOff x="219410" y="2908300"/>
            <a:chExt cx="8200690" cy="3010475"/>
          </a:xfrm>
        </p:grpSpPr>
        <p:sp>
          <p:nvSpPr>
            <p:cNvPr id="90123" name="Freeform 5"/>
            <p:cNvSpPr>
              <a:spLocks/>
            </p:cNvSpPr>
            <p:nvPr/>
          </p:nvSpPr>
          <p:spPr bwMode="auto">
            <a:xfrm>
              <a:off x="850900" y="2908300"/>
              <a:ext cx="7569200" cy="2566000"/>
            </a:xfrm>
            <a:custGeom>
              <a:avLst/>
              <a:gdLst>
                <a:gd name="T0" fmla="*/ 215900 w 7569200"/>
                <a:gd name="T1" fmla="*/ 2336800 h 2566000"/>
                <a:gd name="T2" fmla="*/ 355600 w 7569200"/>
                <a:gd name="T3" fmla="*/ 2451100 h 2566000"/>
                <a:gd name="T4" fmla="*/ 635000 w 7569200"/>
                <a:gd name="T5" fmla="*/ 2527300 h 2566000"/>
                <a:gd name="T6" fmla="*/ 1765300 w 7569200"/>
                <a:gd name="T7" fmla="*/ 2501900 h 2566000"/>
                <a:gd name="T8" fmla="*/ 1905000 w 7569200"/>
                <a:gd name="T9" fmla="*/ 2324100 h 2566000"/>
                <a:gd name="T10" fmla="*/ 1968500 w 7569200"/>
                <a:gd name="T11" fmla="*/ 2209800 h 2566000"/>
                <a:gd name="T12" fmla="*/ 2044700 w 7569200"/>
                <a:gd name="T13" fmla="*/ 1955800 h 2566000"/>
                <a:gd name="T14" fmla="*/ 2095500 w 7569200"/>
                <a:gd name="T15" fmla="*/ 1778000 h 2566000"/>
                <a:gd name="T16" fmla="*/ 2171700 w 7569200"/>
                <a:gd name="T17" fmla="*/ 1524000 h 2566000"/>
                <a:gd name="T18" fmla="*/ 2222500 w 7569200"/>
                <a:gd name="T19" fmla="*/ 1358900 h 2566000"/>
                <a:gd name="T20" fmla="*/ 2298700 w 7569200"/>
                <a:gd name="T21" fmla="*/ 1206500 h 2566000"/>
                <a:gd name="T22" fmla="*/ 2349500 w 7569200"/>
                <a:gd name="T23" fmla="*/ 1041400 h 2566000"/>
                <a:gd name="T24" fmla="*/ 2425700 w 7569200"/>
                <a:gd name="T25" fmla="*/ 774700 h 2566000"/>
                <a:gd name="T26" fmla="*/ 2489200 w 7569200"/>
                <a:gd name="T27" fmla="*/ 444500 h 2566000"/>
                <a:gd name="T28" fmla="*/ 2540000 w 7569200"/>
                <a:gd name="T29" fmla="*/ 254000 h 2566000"/>
                <a:gd name="T30" fmla="*/ 2578100 w 7569200"/>
                <a:gd name="T31" fmla="*/ 88900 h 2566000"/>
                <a:gd name="T32" fmla="*/ 2616200 w 7569200"/>
                <a:gd name="T33" fmla="*/ 88900 h 2566000"/>
                <a:gd name="T34" fmla="*/ 2679700 w 7569200"/>
                <a:gd name="T35" fmla="*/ 317500 h 2566000"/>
                <a:gd name="T36" fmla="*/ 2755900 w 7569200"/>
                <a:gd name="T37" fmla="*/ 571500 h 2566000"/>
                <a:gd name="T38" fmla="*/ 2819400 w 7569200"/>
                <a:gd name="T39" fmla="*/ 723900 h 2566000"/>
                <a:gd name="T40" fmla="*/ 2895600 w 7569200"/>
                <a:gd name="T41" fmla="*/ 952500 h 2566000"/>
                <a:gd name="T42" fmla="*/ 2959100 w 7569200"/>
                <a:gd name="T43" fmla="*/ 1117600 h 2566000"/>
                <a:gd name="T44" fmla="*/ 3187700 w 7569200"/>
                <a:gd name="T45" fmla="*/ 1219200 h 2566000"/>
                <a:gd name="T46" fmla="*/ 3352800 w 7569200"/>
                <a:gd name="T47" fmla="*/ 1282700 h 2566000"/>
                <a:gd name="T48" fmla="*/ 3543300 w 7569200"/>
                <a:gd name="T49" fmla="*/ 1346200 h 2566000"/>
                <a:gd name="T50" fmla="*/ 3987800 w 7569200"/>
                <a:gd name="T51" fmla="*/ 1320800 h 2566000"/>
                <a:gd name="T52" fmla="*/ 4127500 w 7569200"/>
                <a:gd name="T53" fmla="*/ 1270000 h 2566000"/>
                <a:gd name="T54" fmla="*/ 4229100 w 7569200"/>
                <a:gd name="T55" fmla="*/ 1117600 h 2566000"/>
                <a:gd name="T56" fmla="*/ 4470400 w 7569200"/>
                <a:gd name="T57" fmla="*/ 1066800 h 2566000"/>
                <a:gd name="T58" fmla="*/ 4787900 w 7569200"/>
                <a:gd name="T59" fmla="*/ 1257300 h 2566000"/>
                <a:gd name="T60" fmla="*/ 5105400 w 7569200"/>
                <a:gd name="T61" fmla="*/ 1155700 h 2566000"/>
                <a:gd name="T62" fmla="*/ 5219700 w 7569200"/>
                <a:gd name="T63" fmla="*/ 927100 h 2566000"/>
                <a:gd name="T64" fmla="*/ 5410200 w 7569200"/>
                <a:gd name="T65" fmla="*/ 1041400 h 2566000"/>
                <a:gd name="T66" fmla="*/ 5562600 w 7569200"/>
                <a:gd name="T67" fmla="*/ 1231900 h 2566000"/>
                <a:gd name="T68" fmla="*/ 5778500 w 7569200"/>
                <a:gd name="T69" fmla="*/ 1422400 h 2566000"/>
                <a:gd name="T70" fmla="*/ 5905500 w 7569200"/>
                <a:gd name="T71" fmla="*/ 1536700 h 2566000"/>
                <a:gd name="T72" fmla="*/ 6057900 w 7569200"/>
                <a:gd name="T73" fmla="*/ 1574800 h 2566000"/>
                <a:gd name="T74" fmla="*/ 6210300 w 7569200"/>
                <a:gd name="T75" fmla="*/ 1460500 h 2566000"/>
                <a:gd name="T76" fmla="*/ 6400800 w 7569200"/>
                <a:gd name="T77" fmla="*/ 1612900 h 2566000"/>
                <a:gd name="T78" fmla="*/ 6489700 w 7569200"/>
                <a:gd name="T79" fmla="*/ 1727200 h 2566000"/>
                <a:gd name="T80" fmla="*/ 6680200 w 7569200"/>
                <a:gd name="T81" fmla="*/ 1892300 h 2566000"/>
                <a:gd name="T82" fmla="*/ 6807200 w 7569200"/>
                <a:gd name="T83" fmla="*/ 1968500 h 2566000"/>
                <a:gd name="T84" fmla="*/ 7023100 w 7569200"/>
                <a:gd name="T85" fmla="*/ 2070100 h 2566000"/>
                <a:gd name="T86" fmla="*/ 7327900 w 7569200"/>
                <a:gd name="T87" fmla="*/ 2070100 h 2566000"/>
                <a:gd name="T88" fmla="*/ 7531100 w 7569200"/>
                <a:gd name="T89" fmla="*/ 2159000 h 25660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7569200" h="2566000">
                  <a:moveTo>
                    <a:pt x="0" y="2286000"/>
                  </a:moveTo>
                  <a:cubicBezTo>
                    <a:pt x="35692" y="2289245"/>
                    <a:pt x="128935" y="2286968"/>
                    <a:pt x="177800" y="2311400"/>
                  </a:cubicBezTo>
                  <a:cubicBezTo>
                    <a:pt x="191452" y="2318226"/>
                    <a:pt x="203200" y="2328333"/>
                    <a:pt x="215900" y="2336800"/>
                  </a:cubicBezTo>
                  <a:cubicBezTo>
                    <a:pt x="224367" y="2349500"/>
                    <a:pt x="229813" y="2364849"/>
                    <a:pt x="241300" y="2374900"/>
                  </a:cubicBezTo>
                  <a:cubicBezTo>
                    <a:pt x="264274" y="2395002"/>
                    <a:pt x="292100" y="2408767"/>
                    <a:pt x="317500" y="2425700"/>
                  </a:cubicBezTo>
                  <a:cubicBezTo>
                    <a:pt x="330200" y="2434167"/>
                    <a:pt x="341120" y="2446273"/>
                    <a:pt x="355600" y="2451100"/>
                  </a:cubicBezTo>
                  <a:lnTo>
                    <a:pt x="469900" y="2489200"/>
                  </a:lnTo>
                  <a:cubicBezTo>
                    <a:pt x="506213" y="2501304"/>
                    <a:pt x="518933" y="2506627"/>
                    <a:pt x="558800" y="2514600"/>
                  </a:cubicBezTo>
                  <a:cubicBezTo>
                    <a:pt x="584050" y="2519650"/>
                    <a:pt x="609265" y="2526397"/>
                    <a:pt x="635000" y="2527300"/>
                  </a:cubicBezTo>
                  <a:cubicBezTo>
                    <a:pt x="850809" y="2534872"/>
                    <a:pt x="1066800" y="2535767"/>
                    <a:pt x="1282700" y="2540000"/>
                  </a:cubicBezTo>
                  <a:cubicBezTo>
                    <a:pt x="1452093" y="2573879"/>
                    <a:pt x="1434764" y="2575447"/>
                    <a:pt x="1727200" y="2540000"/>
                  </a:cubicBezTo>
                  <a:cubicBezTo>
                    <a:pt x="1745030" y="2537839"/>
                    <a:pt x="1754273" y="2516077"/>
                    <a:pt x="1765300" y="2501900"/>
                  </a:cubicBezTo>
                  <a:cubicBezTo>
                    <a:pt x="1784042" y="2477803"/>
                    <a:pt x="1806447" y="2454660"/>
                    <a:pt x="1816100" y="2425700"/>
                  </a:cubicBezTo>
                  <a:cubicBezTo>
                    <a:pt x="1820333" y="2413000"/>
                    <a:pt x="1821374" y="2398739"/>
                    <a:pt x="1828800" y="2387600"/>
                  </a:cubicBezTo>
                  <a:cubicBezTo>
                    <a:pt x="1842844" y="2366534"/>
                    <a:pt x="1881572" y="2335814"/>
                    <a:pt x="1905000" y="2324100"/>
                  </a:cubicBezTo>
                  <a:cubicBezTo>
                    <a:pt x="1923220" y="2314990"/>
                    <a:pt x="1977624" y="2302769"/>
                    <a:pt x="1993900" y="2298700"/>
                  </a:cubicBezTo>
                  <a:cubicBezTo>
                    <a:pt x="1989667" y="2281767"/>
                    <a:pt x="1985995" y="2264683"/>
                    <a:pt x="1981200" y="2247900"/>
                  </a:cubicBezTo>
                  <a:cubicBezTo>
                    <a:pt x="1977522" y="2235028"/>
                    <a:pt x="1968500" y="2223187"/>
                    <a:pt x="1968500" y="2209800"/>
                  </a:cubicBezTo>
                  <a:cubicBezTo>
                    <a:pt x="1968500" y="2051542"/>
                    <a:pt x="1968794" y="2155163"/>
                    <a:pt x="2006600" y="2070100"/>
                  </a:cubicBezTo>
                  <a:cubicBezTo>
                    <a:pt x="2017474" y="2045634"/>
                    <a:pt x="2023533" y="2019300"/>
                    <a:pt x="2032000" y="1993900"/>
                  </a:cubicBezTo>
                  <a:lnTo>
                    <a:pt x="2044700" y="1955800"/>
                  </a:lnTo>
                  <a:cubicBezTo>
                    <a:pt x="2048933" y="1943100"/>
                    <a:pt x="2054153" y="1930687"/>
                    <a:pt x="2057400" y="1917700"/>
                  </a:cubicBezTo>
                  <a:cubicBezTo>
                    <a:pt x="2097102" y="1758891"/>
                    <a:pt x="2046361" y="1956337"/>
                    <a:pt x="2082800" y="1828800"/>
                  </a:cubicBezTo>
                  <a:cubicBezTo>
                    <a:pt x="2087595" y="1812017"/>
                    <a:pt x="2090705" y="1794783"/>
                    <a:pt x="2095500" y="1778000"/>
                  </a:cubicBezTo>
                  <a:cubicBezTo>
                    <a:pt x="2099178" y="1765128"/>
                    <a:pt x="2104678" y="1752815"/>
                    <a:pt x="2108200" y="1739900"/>
                  </a:cubicBezTo>
                  <a:cubicBezTo>
                    <a:pt x="2156040" y="1564485"/>
                    <a:pt x="2110330" y="1708110"/>
                    <a:pt x="2159000" y="1562100"/>
                  </a:cubicBezTo>
                  <a:lnTo>
                    <a:pt x="2171700" y="1524000"/>
                  </a:lnTo>
                  <a:cubicBezTo>
                    <a:pt x="2175933" y="1511300"/>
                    <a:pt x="2181153" y="1498887"/>
                    <a:pt x="2184400" y="1485900"/>
                  </a:cubicBezTo>
                  <a:cubicBezTo>
                    <a:pt x="2188633" y="1468967"/>
                    <a:pt x="2192084" y="1451818"/>
                    <a:pt x="2197100" y="1435100"/>
                  </a:cubicBezTo>
                  <a:cubicBezTo>
                    <a:pt x="2204793" y="1409455"/>
                    <a:pt x="2207648" y="1381177"/>
                    <a:pt x="2222500" y="1358900"/>
                  </a:cubicBezTo>
                  <a:cubicBezTo>
                    <a:pt x="2230967" y="1346200"/>
                    <a:pt x="2241701" y="1334748"/>
                    <a:pt x="2247900" y="1320800"/>
                  </a:cubicBezTo>
                  <a:cubicBezTo>
                    <a:pt x="2258774" y="1296334"/>
                    <a:pt x="2258448" y="1266877"/>
                    <a:pt x="2273300" y="1244600"/>
                  </a:cubicBezTo>
                  <a:cubicBezTo>
                    <a:pt x="2281767" y="1231900"/>
                    <a:pt x="2292501" y="1220448"/>
                    <a:pt x="2298700" y="1206500"/>
                  </a:cubicBezTo>
                  <a:cubicBezTo>
                    <a:pt x="2309574" y="1182034"/>
                    <a:pt x="2315633" y="1155700"/>
                    <a:pt x="2324100" y="1130300"/>
                  </a:cubicBezTo>
                  <a:cubicBezTo>
                    <a:pt x="2328333" y="1117600"/>
                    <a:pt x="2333553" y="1105187"/>
                    <a:pt x="2336800" y="1092200"/>
                  </a:cubicBezTo>
                  <a:cubicBezTo>
                    <a:pt x="2341033" y="1075267"/>
                    <a:pt x="2344484" y="1058118"/>
                    <a:pt x="2349500" y="1041400"/>
                  </a:cubicBezTo>
                  <a:lnTo>
                    <a:pt x="2387600" y="927100"/>
                  </a:lnTo>
                  <a:cubicBezTo>
                    <a:pt x="2391833" y="914400"/>
                    <a:pt x="2397053" y="901987"/>
                    <a:pt x="2400300" y="889000"/>
                  </a:cubicBezTo>
                  <a:cubicBezTo>
                    <a:pt x="2413890" y="834642"/>
                    <a:pt x="2414951" y="833818"/>
                    <a:pt x="2425700" y="774700"/>
                  </a:cubicBezTo>
                  <a:cubicBezTo>
                    <a:pt x="2430306" y="749365"/>
                    <a:pt x="2432814" y="723637"/>
                    <a:pt x="2438400" y="698500"/>
                  </a:cubicBezTo>
                  <a:cubicBezTo>
                    <a:pt x="2458532" y="607908"/>
                    <a:pt x="2445360" y="720239"/>
                    <a:pt x="2463800" y="609600"/>
                  </a:cubicBezTo>
                  <a:cubicBezTo>
                    <a:pt x="2489459" y="455644"/>
                    <a:pt x="2463304" y="561034"/>
                    <a:pt x="2489200" y="444500"/>
                  </a:cubicBezTo>
                  <a:cubicBezTo>
                    <a:pt x="2492986" y="427461"/>
                    <a:pt x="2498114" y="410739"/>
                    <a:pt x="2501900" y="393700"/>
                  </a:cubicBezTo>
                  <a:cubicBezTo>
                    <a:pt x="2506583" y="372628"/>
                    <a:pt x="2508920" y="351025"/>
                    <a:pt x="2514600" y="330200"/>
                  </a:cubicBezTo>
                  <a:cubicBezTo>
                    <a:pt x="2521645" y="304369"/>
                    <a:pt x="2534749" y="280254"/>
                    <a:pt x="2540000" y="254000"/>
                  </a:cubicBezTo>
                  <a:cubicBezTo>
                    <a:pt x="2544233" y="232833"/>
                    <a:pt x="2547465" y="211441"/>
                    <a:pt x="2552700" y="190500"/>
                  </a:cubicBezTo>
                  <a:cubicBezTo>
                    <a:pt x="2555947" y="177513"/>
                    <a:pt x="2562153" y="165387"/>
                    <a:pt x="2565400" y="152400"/>
                  </a:cubicBezTo>
                  <a:cubicBezTo>
                    <a:pt x="2570635" y="131459"/>
                    <a:pt x="2572865" y="109841"/>
                    <a:pt x="2578100" y="88900"/>
                  </a:cubicBezTo>
                  <a:cubicBezTo>
                    <a:pt x="2581347" y="75913"/>
                    <a:pt x="2587122" y="63672"/>
                    <a:pt x="2590800" y="50800"/>
                  </a:cubicBezTo>
                  <a:cubicBezTo>
                    <a:pt x="2595595" y="34017"/>
                    <a:pt x="2599267" y="16933"/>
                    <a:pt x="2603500" y="0"/>
                  </a:cubicBezTo>
                  <a:cubicBezTo>
                    <a:pt x="2607733" y="29633"/>
                    <a:pt x="2610329" y="59547"/>
                    <a:pt x="2616200" y="88900"/>
                  </a:cubicBezTo>
                  <a:cubicBezTo>
                    <a:pt x="2618825" y="102027"/>
                    <a:pt x="2625653" y="114013"/>
                    <a:pt x="2628900" y="127000"/>
                  </a:cubicBezTo>
                  <a:cubicBezTo>
                    <a:pt x="2647027" y="199509"/>
                    <a:pt x="2634744" y="176114"/>
                    <a:pt x="2654300" y="241300"/>
                  </a:cubicBezTo>
                  <a:cubicBezTo>
                    <a:pt x="2661993" y="266945"/>
                    <a:pt x="2673206" y="291525"/>
                    <a:pt x="2679700" y="317500"/>
                  </a:cubicBezTo>
                  <a:cubicBezTo>
                    <a:pt x="2719402" y="476309"/>
                    <a:pt x="2668661" y="278863"/>
                    <a:pt x="2705100" y="406400"/>
                  </a:cubicBezTo>
                  <a:cubicBezTo>
                    <a:pt x="2743487" y="540755"/>
                    <a:pt x="2682839" y="352316"/>
                    <a:pt x="2743200" y="533400"/>
                  </a:cubicBezTo>
                  <a:lnTo>
                    <a:pt x="2755900" y="571500"/>
                  </a:lnTo>
                  <a:cubicBezTo>
                    <a:pt x="2760133" y="584200"/>
                    <a:pt x="2761174" y="598461"/>
                    <a:pt x="2768600" y="609600"/>
                  </a:cubicBezTo>
                  <a:cubicBezTo>
                    <a:pt x="2777067" y="622300"/>
                    <a:pt x="2787801" y="633752"/>
                    <a:pt x="2794000" y="647700"/>
                  </a:cubicBezTo>
                  <a:cubicBezTo>
                    <a:pt x="2804874" y="672166"/>
                    <a:pt x="2810933" y="698500"/>
                    <a:pt x="2819400" y="723900"/>
                  </a:cubicBezTo>
                  <a:lnTo>
                    <a:pt x="2857500" y="838200"/>
                  </a:lnTo>
                  <a:lnTo>
                    <a:pt x="2882900" y="914400"/>
                  </a:lnTo>
                  <a:cubicBezTo>
                    <a:pt x="2887133" y="927100"/>
                    <a:pt x="2889613" y="940526"/>
                    <a:pt x="2895600" y="952500"/>
                  </a:cubicBezTo>
                  <a:cubicBezTo>
                    <a:pt x="2904067" y="969433"/>
                    <a:pt x="2913969" y="985722"/>
                    <a:pt x="2921000" y="1003300"/>
                  </a:cubicBezTo>
                  <a:cubicBezTo>
                    <a:pt x="2930944" y="1028159"/>
                    <a:pt x="2937933" y="1054100"/>
                    <a:pt x="2946400" y="1079500"/>
                  </a:cubicBezTo>
                  <a:cubicBezTo>
                    <a:pt x="2950633" y="1092200"/>
                    <a:pt x="2947961" y="1110174"/>
                    <a:pt x="2959100" y="1117600"/>
                  </a:cubicBezTo>
                  <a:cubicBezTo>
                    <a:pt x="2971800" y="1126067"/>
                    <a:pt x="2983252" y="1136801"/>
                    <a:pt x="2997200" y="1143000"/>
                  </a:cubicBezTo>
                  <a:cubicBezTo>
                    <a:pt x="3021666" y="1153874"/>
                    <a:pt x="3051123" y="1153548"/>
                    <a:pt x="3073400" y="1168400"/>
                  </a:cubicBezTo>
                  <a:cubicBezTo>
                    <a:pt x="3133777" y="1208652"/>
                    <a:pt x="3097020" y="1188973"/>
                    <a:pt x="3187700" y="1219200"/>
                  </a:cubicBezTo>
                  <a:cubicBezTo>
                    <a:pt x="3200400" y="1223433"/>
                    <a:pt x="3214661" y="1224474"/>
                    <a:pt x="3225800" y="1231900"/>
                  </a:cubicBezTo>
                  <a:cubicBezTo>
                    <a:pt x="3238500" y="1240367"/>
                    <a:pt x="3250248" y="1250474"/>
                    <a:pt x="3263900" y="1257300"/>
                  </a:cubicBezTo>
                  <a:cubicBezTo>
                    <a:pt x="3285240" y="1267970"/>
                    <a:pt x="3332455" y="1276596"/>
                    <a:pt x="3352800" y="1282700"/>
                  </a:cubicBezTo>
                  <a:cubicBezTo>
                    <a:pt x="3378445" y="1290393"/>
                    <a:pt x="3403600" y="1299633"/>
                    <a:pt x="3429000" y="1308100"/>
                  </a:cubicBezTo>
                  <a:lnTo>
                    <a:pt x="3505200" y="1333500"/>
                  </a:lnTo>
                  <a:cubicBezTo>
                    <a:pt x="3517900" y="1337733"/>
                    <a:pt x="3530173" y="1343575"/>
                    <a:pt x="3543300" y="1346200"/>
                  </a:cubicBezTo>
                  <a:cubicBezTo>
                    <a:pt x="3619927" y="1361525"/>
                    <a:pt x="3586322" y="1352074"/>
                    <a:pt x="3644900" y="1371600"/>
                  </a:cubicBezTo>
                  <a:cubicBezTo>
                    <a:pt x="3733800" y="1367367"/>
                    <a:pt x="3822907" y="1366291"/>
                    <a:pt x="3911600" y="1358900"/>
                  </a:cubicBezTo>
                  <a:cubicBezTo>
                    <a:pt x="3962297" y="1354675"/>
                    <a:pt x="3940709" y="1338459"/>
                    <a:pt x="3987800" y="1320800"/>
                  </a:cubicBezTo>
                  <a:cubicBezTo>
                    <a:pt x="4008011" y="1313221"/>
                    <a:pt x="4030133" y="1312333"/>
                    <a:pt x="4051300" y="1308100"/>
                  </a:cubicBezTo>
                  <a:cubicBezTo>
                    <a:pt x="4064000" y="1299633"/>
                    <a:pt x="4075748" y="1289526"/>
                    <a:pt x="4089400" y="1282700"/>
                  </a:cubicBezTo>
                  <a:cubicBezTo>
                    <a:pt x="4101374" y="1276713"/>
                    <a:pt x="4115798" y="1276501"/>
                    <a:pt x="4127500" y="1270000"/>
                  </a:cubicBezTo>
                  <a:cubicBezTo>
                    <a:pt x="4154185" y="1255175"/>
                    <a:pt x="4203700" y="1219200"/>
                    <a:pt x="4203700" y="1219200"/>
                  </a:cubicBezTo>
                  <a:cubicBezTo>
                    <a:pt x="4207933" y="1206500"/>
                    <a:pt x="4213153" y="1194087"/>
                    <a:pt x="4216400" y="1181100"/>
                  </a:cubicBezTo>
                  <a:cubicBezTo>
                    <a:pt x="4221635" y="1160159"/>
                    <a:pt x="4218390" y="1136342"/>
                    <a:pt x="4229100" y="1117600"/>
                  </a:cubicBezTo>
                  <a:cubicBezTo>
                    <a:pt x="4243659" y="1092122"/>
                    <a:pt x="4283136" y="1090582"/>
                    <a:pt x="4305300" y="1079500"/>
                  </a:cubicBezTo>
                  <a:cubicBezTo>
                    <a:pt x="4403777" y="1030261"/>
                    <a:pt x="4285735" y="1073322"/>
                    <a:pt x="4381500" y="1041400"/>
                  </a:cubicBezTo>
                  <a:cubicBezTo>
                    <a:pt x="4393457" y="1044389"/>
                    <a:pt x="4455493" y="1058518"/>
                    <a:pt x="4470400" y="1066800"/>
                  </a:cubicBezTo>
                  <a:cubicBezTo>
                    <a:pt x="4585954" y="1130997"/>
                    <a:pt x="4510652" y="1093994"/>
                    <a:pt x="4584700" y="1155700"/>
                  </a:cubicBezTo>
                  <a:cubicBezTo>
                    <a:pt x="4652356" y="1212080"/>
                    <a:pt x="4592167" y="1155615"/>
                    <a:pt x="4660900" y="1193800"/>
                  </a:cubicBezTo>
                  <a:cubicBezTo>
                    <a:pt x="4784613" y="1262530"/>
                    <a:pt x="4688622" y="1232480"/>
                    <a:pt x="4787900" y="1257300"/>
                  </a:cubicBezTo>
                  <a:cubicBezTo>
                    <a:pt x="4793173" y="1256894"/>
                    <a:pt x="4942637" y="1258824"/>
                    <a:pt x="4991100" y="1231900"/>
                  </a:cubicBezTo>
                  <a:cubicBezTo>
                    <a:pt x="5017785" y="1217075"/>
                    <a:pt x="5041900" y="1198033"/>
                    <a:pt x="5067300" y="1181100"/>
                  </a:cubicBezTo>
                  <a:lnTo>
                    <a:pt x="5105400" y="1155700"/>
                  </a:lnTo>
                  <a:cubicBezTo>
                    <a:pt x="5113867" y="1143000"/>
                    <a:pt x="5124601" y="1131548"/>
                    <a:pt x="5130800" y="1117600"/>
                  </a:cubicBezTo>
                  <a:cubicBezTo>
                    <a:pt x="5141674" y="1093134"/>
                    <a:pt x="5147733" y="1066800"/>
                    <a:pt x="5156200" y="1041400"/>
                  </a:cubicBezTo>
                  <a:cubicBezTo>
                    <a:pt x="5167382" y="1007853"/>
                    <a:pt x="5186948" y="938017"/>
                    <a:pt x="5219700" y="927100"/>
                  </a:cubicBezTo>
                  <a:lnTo>
                    <a:pt x="5257800" y="914400"/>
                  </a:lnTo>
                  <a:cubicBezTo>
                    <a:pt x="5378976" y="938635"/>
                    <a:pt x="5270093" y="901293"/>
                    <a:pt x="5372100" y="1003300"/>
                  </a:cubicBezTo>
                  <a:cubicBezTo>
                    <a:pt x="5384800" y="1016000"/>
                    <a:pt x="5399173" y="1027223"/>
                    <a:pt x="5410200" y="1041400"/>
                  </a:cubicBezTo>
                  <a:cubicBezTo>
                    <a:pt x="5428942" y="1065497"/>
                    <a:pt x="5439414" y="1096014"/>
                    <a:pt x="5461000" y="1117600"/>
                  </a:cubicBezTo>
                  <a:cubicBezTo>
                    <a:pt x="5486400" y="1143000"/>
                    <a:pt x="5517275" y="1163912"/>
                    <a:pt x="5537200" y="1193800"/>
                  </a:cubicBezTo>
                  <a:cubicBezTo>
                    <a:pt x="5545667" y="1206500"/>
                    <a:pt x="5552829" y="1220174"/>
                    <a:pt x="5562600" y="1231900"/>
                  </a:cubicBezTo>
                  <a:cubicBezTo>
                    <a:pt x="5593158" y="1268570"/>
                    <a:pt x="5601338" y="1270425"/>
                    <a:pt x="5638800" y="1295400"/>
                  </a:cubicBezTo>
                  <a:cubicBezTo>
                    <a:pt x="5685367" y="1365250"/>
                    <a:pt x="5638800" y="1305983"/>
                    <a:pt x="5702300" y="1358900"/>
                  </a:cubicBezTo>
                  <a:cubicBezTo>
                    <a:pt x="5800086" y="1440388"/>
                    <a:pt x="5683905" y="1359337"/>
                    <a:pt x="5778500" y="1422400"/>
                  </a:cubicBezTo>
                  <a:cubicBezTo>
                    <a:pt x="5851293" y="1531589"/>
                    <a:pt x="5754366" y="1403093"/>
                    <a:pt x="5842000" y="1473200"/>
                  </a:cubicBezTo>
                  <a:cubicBezTo>
                    <a:pt x="5853919" y="1482735"/>
                    <a:pt x="5856607" y="1500507"/>
                    <a:pt x="5867400" y="1511300"/>
                  </a:cubicBezTo>
                  <a:cubicBezTo>
                    <a:pt x="5878193" y="1522093"/>
                    <a:pt x="5893774" y="1526929"/>
                    <a:pt x="5905500" y="1536700"/>
                  </a:cubicBezTo>
                  <a:cubicBezTo>
                    <a:pt x="5919298" y="1548198"/>
                    <a:pt x="5929802" y="1563302"/>
                    <a:pt x="5943600" y="1574800"/>
                  </a:cubicBezTo>
                  <a:cubicBezTo>
                    <a:pt x="5976426" y="1602155"/>
                    <a:pt x="5981615" y="1600172"/>
                    <a:pt x="6019800" y="1612900"/>
                  </a:cubicBezTo>
                  <a:cubicBezTo>
                    <a:pt x="6032500" y="1600200"/>
                    <a:pt x="6047461" y="1589415"/>
                    <a:pt x="6057900" y="1574800"/>
                  </a:cubicBezTo>
                  <a:cubicBezTo>
                    <a:pt x="6087470" y="1533402"/>
                    <a:pt x="6073577" y="1513227"/>
                    <a:pt x="6121400" y="1485900"/>
                  </a:cubicBezTo>
                  <a:cubicBezTo>
                    <a:pt x="6136555" y="1477240"/>
                    <a:pt x="6155417" y="1477995"/>
                    <a:pt x="6172200" y="1473200"/>
                  </a:cubicBezTo>
                  <a:cubicBezTo>
                    <a:pt x="6185072" y="1469522"/>
                    <a:pt x="6197600" y="1464733"/>
                    <a:pt x="6210300" y="1460500"/>
                  </a:cubicBezTo>
                  <a:cubicBezTo>
                    <a:pt x="6262471" y="1481368"/>
                    <a:pt x="6284328" y="1483728"/>
                    <a:pt x="6324600" y="1524000"/>
                  </a:cubicBezTo>
                  <a:cubicBezTo>
                    <a:pt x="6339567" y="1538967"/>
                    <a:pt x="6348925" y="1558729"/>
                    <a:pt x="6362700" y="1574800"/>
                  </a:cubicBezTo>
                  <a:cubicBezTo>
                    <a:pt x="6374389" y="1588437"/>
                    <a:pt x="6389302" y="1599102"/>
                    <a:pt x="6400800" y="1612900"/>
                  </a:cubicBezTo>
                  <a:cubicBezTo>
                    <a:pt x="6410571" y="1624626"/>
                    <a:pt x="6416429" y="1639274"/>
                    <a:pt x="6426200" y="1651000"/>
                  </a:cubicBezTo>
                  <a:cubicBezTo>
                    <a:pt x="6437698" y="1664798"/>
                    <a:pt x="6452802" y="1675302"/>
                    <a:pt x="6464300" y="1689100"/>
                  </a:cubicBezTo>
                  <a:cubicBezTo>
                    <a:pt x="6474071" y="1700826"/>
                    <a:pt x="6479929" y="1715474"/>
                    <a:pt x="6489700" y="1727200"/>
                  </a:cubicBezTo>
                  <a:cubicBezTo>
                    <a:pt x="6527004" y="1771964"/>
                    <a:pt x="6550898" y="1780699"/>
                    <a:pt x="6604000" y="1816100"/>
                  </a:cubicBezTo>
                  <a:cubicBezTo>
                    <a:pt x="6616700" y="1824567"/>
                    <a:pt x="6632942" y="1829289"/>
                    <a:pt x="6642100" y="1841500"/>
                  </a:cubicBezTo>
                  <a:cubicBezTo>
                    <a:pt x="6654800" y="1858433"/>
                    <a:pt x="6663939" y="1878749"/>
                    <a:pt x="6680200" y="1892300"/>
                  </a:cubicBezTo>
                  <a:cubicBezTo>
                    <a:pt x="6690484" y="1900870"/>
                    <a:pt x="6706326" y="1899013"/>
                    <a:pt x="6718300" y="1905000"/>
                  </a:cubicBezTo>
                  <a:cubicBezTo>
                    <a:pt x="6731952" y="1911826"/>
                    <a:pt x="6743980" y="1921528"/>
                    <a:pt x="6756400" y="1930400"/>
                  </a:cubicBezTo>
                  <a:cubicBezTo>
                    <a:pt x="6773624" y="1942703"/>
                    <a:pt x="6788268" y="1959034"/>
                    <a:pt x="6807200" y="1968500"/>
                  </a:cubicBezTo>
                  <a:cubicBezTo>
                    <a:pt x="6822812" y="1976306"/>
                    <a:pt x="6841067" y="1976967"/>
                    <a:pt x="6858000" y="1981200"/>
                  </a:cubicBezTo>
                  <a:cubicBezTo>
                    <a:pt x="6883400" y="1998133"/>
                    <a:pt x="6905240" y="2022347"/>
                    <a:pt x="6934200" y="2032000"/>
                  </a:cubicBezTo>
                  <a:cubicBezTo>
                    <a:pt x="7056842" y="2072881"/>
                    <a:pt x="6866166" y="2007326"/>
                    <a:pt x="7023100" y="2070100"/>
                  </a:cubicBezTo>
                  <a:cubicBezTo>
                    <a:pt x="7047959" y="2080044"/>
                    <a:pt x="7099300" y="2095500"/>
                    <a:pt x="7099300" y="2095500"/>
                  </a:cubicBezTo>
                  <a:cubicBezTo>
                    <a:pt x="7112000" y="2087033"/>
                    <a:pt x="7123748" y="2076926"/>
                    <a:pt x="7137400" y="2070100"/>
                  </a:cubicBezTo>
                  <a:cubicBezTo>
                    <a:pt x="7199157" y="2039221"/>
                    <a:pt x="7256225" y="2064127"/>
                    <a:pt x="7327900" y="2070100"/>
                  </a:cubicBezTo>
                  <a:cubicBezTo>
                    <a:pt x="7390348" y="2090916"/>
                    <a:pt x="7402577" y="2091001"/>
                    <a:pt x="7454900" y="2120900"/>
                  </a:cubicBezTo>
                  <a:cubicBezTo>
                    <a:pt x="7468152" y="2128473"/>
                    <a:pt x="7479348" y="2139474"/>
                    <a:pt x="7493000" y="2146300"/>
                  </a:cubicBezTo>
                  <a:cubicBezTo>
                    <a:pt x="7504974" y="2152287"/>
                    <a:pt x="7519126" y="2153013"/>
                    <a:pt x="7531100" y="2159000"/>
                  </a:cubicBezTo>
                  <a:cubicBezTo>
                    <a:pt x="7544752" y="2165826"/>
                    <a:pt x="7569200" y="2184400"/>
                    <a:pt x="7569200" y="2184400"/>
                  </a:cubicBezTo>
                </a:path>
              </a:pathLst>
            </a:custGeom>
            <a:noFill/>
            <a:ln w="53975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19410" y="5334463"/>
              <a:ext cx="1314396" cy="5843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r>
                <a:rPr lang="en-CA" sz="32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1960</a:t>
              </a: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743076" y="2373314"/>
            <a:ext cx="8289925" cy="3036887"/>
            <a:chOff x="219410" y="2373376"/>
            <a:chExt cx="8289590" cy="3036824"/>
          </a:xfrm>
        </p:grpSpPr>
        <p:sp>
          <p:nvSpPr>
            <p:cNvPr id="90121" name="Freeform 6"/>
            <p:cNvSpPr>
              <a:spLocks/>
            </p:cNvSpPr>
            <p:nvPr/>
          </p:nvSpPr>
          <p:spPr bwMode="auto">
            <a:xfrm>
              <a:off x="876300" y="2373376"/>
              <a:ext cx="7632700" cy="3036824"/>
            </a:xfrm>
            <a:custGeom>
              <a:avLst/>
              <a:gdLst>
                <a:gd name="T0" fmla="*/ 88900 w 7632700"/>
                <a:gd name="T1" fmla="*/ 2681224 h 3036824"/>
                <a:gd name="T2" fmla="*/ 190500 w 7632700"/>
                <a:gd name="T3" fmla="*/ 2757424 h 3036824"/>
                <a:gd name="T4" fmla="*/ 304800 w 7632700"/>
                <a:gd name="T5" fmla="*/ 2820924 h 3036824"/>
                <a:gd name="T6" fmla="*/ 533400 w 7632700"/>
                <a:gd name="T7" fmla="*/ 2884424 h 3036824"/>
                <a:gd name="T8" fmla="*/ 685800 w 7632700"/>
                <a:gd name="T9" fmla="*/ 2922524 h 3036824"/>
                <a:gd name="T10" fmla="*/ 1016000 w 7632700"/>
                <a:gd name="T11" fmla="*/ 2986024 h 3036824"/>
                <a:gd name="T12" fmla="*/ 1231900 w 7632700"/>
                <a:gd name="T13" fmla="*/ 3036824 h 3036824"/>
                <a:gd name="T14" fmla="*/ 1524000 w 7632700"/>
                <a:gd name="T15" fmla="*/ 2973324 h 3036824"/>
                <a:gd name="T16" fmla="*/ 1638300 w 7632700"/>
                <a:gd name="T17" fmla="*/ 2859024 h 3036824"/>
                <a:gd name="T18" fmla="*/ 1765300 w 7632700"/>
                <a:gd name="T19" fmla="*/ 2655824 h 3036824"/>
                <a:gd name="T20" fmla="*/ 1879600 w 7632700"/>
                <a:gd name="T21" fmla="*/ 2401824 h 3036824"/>
                <a:gd name="T22" fmla="*/ 1993900 w 7632700"/>
                <a:gd name="T23" fmla="*/ 2109724 h 3036824"/>
                <a:gd name="T24" fmla="*/ 2057400 w 7632700"/>
                <a:gd name="T25" fmla="*/ 1868424 h 3036824"/>
                <a:gd name="T26" fmla="*/ 2120900 w 7632700"/>
                <a:gd name="T27" fmla="*/ 1398524 h 3036824"/>
                <a:gd name="T28" fmla="*/ 2159000 w 7632700"/>
                <a:gd name="T29" fmla="*/ 1195324 h 3036824"/>
                <a:gd name="T30" fmla="*/ 2222500 w 7632700"/>
                <a:gd name="T31" fmla="*/ 534924 h 3036824"/>
                <a:gd name="T32" fmla="*/ 2273300 w 7632700"/>
                <a:gd name="T33" fmla="*/ 357124 h 3036824"/>
                <a:gd name="T34" fmla="*/ 2387600 w 7632700"/>
                <a:gd name="T35" fmla="*/ 204724 h 3036824"/>
                <a:gd name="T36" fmla="*/ 2552700 w 7632700"/>
                <a:gd name="T37" fmla="*/ 39624 h 3036824"/>
                <a:gd name="T38" fmla="*/ 2628900 w 7632700"/>
                <a:gd name="T39" fmla="*/ 204724 h 3036824"/>
                <a:gd name="T40" fmla="*/ 2705100 w 7632700"/>
                <a:gd name="T41" fmla="*/ 407924 h 3036824"/>
                <a:gd name="T42" fmla="*/ 2781300 w 7632700"/>
                <a:gd name="T43" fmla="*/ 636524 h 3036824"/>
                <a:gd name="T44" fmla="*/ 2819400 w 7632700"/>
                <a:gd name="T45" fmla="*/ 763524 h 3036824"/>
                <a:gd name="T46" fmla="*/ 2882900 w 7632700"/>
                <a:gd name="T47" fmla="*/ 877824 h 3036824"/>
                <a:gd name="T48" fmla="*/ 2997200 w 7632700"/>
                <a:gd name="T49" fmla="*/ 1106424 h 3036824"/>
                <a:gd name="T50" fmla="*/ 3187700 w 7632700"/>
                <a:gd name="T51" fmla="*/ 1208024 h 3036824"/>
                <a:gd name="T52" fmla="*/ 3429000 w 7632700"/>
                <a:gd name="T53" fmla="*/ 1220724 h 3036824"/>
                <a:gd name="T54" fmla="*/ 3581400 w 7632700"/>
                <a:gd name="T55" fmla="*/ 1144524 h 3036824"/>
                <a:gd name="T56" fmla="*/ 4000500 w 7632700"/>
                <a:gd name="T57" fmla="*/ 1208024 h 3036824"/>
                <a:gd name="T58" fmla="*/ 4368800 w 7632700"/>
                <a:gd name="T59" fmla="*/ 1042924 h 3036824"/>
                <a:gd name="T60" fmla="*/ 4813300 w 7632700"/>
                <a:gd name="T61" fmla="*/ 1055624 h 3036824"/>
                <a:gd name="T62" fmla="*/ 5029200 w 7632700"/>
                <a:gd name="T63" fmla="*/ 966724 h 3036824"/>
                <a:gd name="T64" fmla="*/ 5219700 w 7632700"/>
                <a:gd name="T65" fmla="*/ 827024 h 3036824"/>
                <a:gd name="T66" fmla="*/ 5334000 w 7632700"/>
                <a:gd name="T67" fmla="*/ 903224 h 3036824"/>
                <a:gd name="T68" fmla="*/ 5562600 w 7632700"/>
                <a:gd name="T69" fmla="*/ 1182624 h 3036824"/>
                <a:gd name="T70" fmla="*/ 5689600 w 7632700"/>
                <a:gd name="T71" fmla="*/ 1296924 h 3036824"/>
                <a:gd name="T72" fmla="*/ 5892800 w 7632700"/>
                <a:gd name="T73" fmla="*/ 1423924 h 3036824"/>
                <a:gd name="T74" fmla="*/ 6197600 w 7632700"/>
                <a:gd name="T75" fmla="*/ 1411224 h 3036824"/>
                <a:gd name="T76" fmla="*/ 6502400 w 7632700"/>
                <a:gd name="T77" fmla="*/ 1576324 h 3036824"/>
                <a:gd name="T78" fmla="*/ 6616700 w 7632700"/>
                <a:gd name="T79" fmla="*/ 1690624 h 3036824"/>
                <a:gd name="T80" fmla="*/ 6794500 w 7632700"/>
                <a:gd name="T81" fmla="*/ 1830324 h 3036824"/>
                <a:gd name="T82" fmla="*/ 7124700 w 7632700"/>
                <a:gd name="T83" fmla="*/ 2033524 h 3036824"/>
                <a:gd name="T84" fmla="*/ 7518400 w 7632700"/>
                <a:gd name="T85" fmla="*/ 2097024 h 30368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632700" h="3036824">
                  <a:moveTo>
                    <a:pt x="0" y="2617724"/>
                  </a:moveTo>
                  <a:cubicBezTo>
                    <a:pt x="21167" y="2626191"/>
                    <a:pt x="44949" y="2629873"/>
                    <a:pt x="63500" y="2643124"/>
                  </a:cubicBezTo>
                  <a:cubicBezTo>
                    <a:pt x="75920" y="2651996"/>
                    <a:pt x="78107" y="2670431"/>
                    <a:pt x="88900" y="2681224"/>
                  </a:cubicBezTo>
                  <a:cubicBezTo>
                    <a:pt x="99693" y="2692017"/>
                    <a:pt x="114300" y="2698157"/>
                    <a:pt x="127000" y="2706624"/>
                  </a:cubicBezTo>
                  <a:cubicBezTo>
                    <a:pt x="135467" y="2719324"/>
                    <a:pt x="140481" y="2735189"/>
                    <a:pt x="152400" y="2744724"/>
                  </a:cubicBezTo>
                  <a:cubicBezTo>
                    <a:pt x="162853" y="2753087"/>
                    <a:pt x="178526" y="2751437"/>
                    <a:pt x="190500" y="2757424"/>
                  </a:cubicBezTo>
                  <a:cubicBezTo>
                    <a:pt x="204152" y="2764250"/>
                    <a:pt x="214948" y="2775998"/>
                    <a:pt x="228600" y="2782824"/>
                  </a:cubicBezTo>
                  <a:cubicBezTo>
                    <a:pt x="240574" y="2788811"/>
                    <a:pt x="254726" y="2789537"/>
                    <a:pt x="266700" y="2795524"/>
                  </a:cubicBezTo>
                  <a:cubicBezTo>
                    <a:pt x="280352" y="2802350"/>
                    <a:pt x="291148" y="2814098"/>
                    <a:pt x="304800" y="2820924"/>
                  </a:cubicBezTo>
                  <a:cubicBezTo>
                    <a:pt x="326140" y="2831594"/>
                    <a:pt x="373355" y="2840220"/>
                    <a:pt x="393700" y="2846324"/>
                  </a:cubicBezTo>
                  <a:cubicBezTo>
                    <a:pt x="419345" y="2854017"/>
                    <a:pt x="443646" y="2866473"/>
                    <a:pt x="469900" y="2871724"/>
                  </a:cubicBezTo>
                  <a:cubicBezTo>
                    <a:pt x="491067" y="2875957"/>
                    <a:pt x="512459" y="2879189"/>
                    <a:pt x="533400" y="2884424"/>
                  </a:cubicBezTo>
                  <a:cubicBezTo>
                    <a:pt x="546387" y="2887671"/>
                    <a:pt x="558432" y="2894220"/>
                    <a:pt x="571500" y="2897124"/>
                  </a:cubicBezTo>
                  <a:cubicBezTo>
                    <a:pt x="596637" y="2902710"/>
                    <a:pt x="622563" y="2904238"/>
                    <a:pt x="647700" y="2909824"/>
                  </a:cubicBezTo>
                  <a:cubicBezTo>
                    <a:pt x="660768" y="2912728"/>
                    <a:pt x="672813" y="2919277"/>
                    <a:pt x="685800" y="2922524"/>
                  </a:cubicBezTo>
                  <a:cubicBezTo>
                    <a:pt x="706741" y="2927759"/>
                    <a:pt x="728043" y="2931473"/>
                    <a:pt x="749300" y="2935224"/>
                  </a:cubicBezTo>
                  <a:cubicBezTo>
                    <a:pt x="800017" y="2944174"/>
                    <a:pt x="852842" y="2944338"/>
                    <a:pt x="901700" y="2960624"/>
                  </a:cubicBezTo>
                  <a:cubicBezTo>
                    <a:pt x="987469" y="2989214"/>
                    <a:pt x="881893" y="2956222"/>
                    <a:pt x="1016000" y="2986024"/>
                  </a:cubicBezTo>
                  <a:cubicBezTo>
                    <a:pt x="1029068" y="2988928"/>
                    <a:pt x="1041113" y="2995477"/>
                    <a:pt x="1054100" y="2998724"/>
                  </a:cubicBezTo>
                  <a:cubicBezTo>
                    <a:pt x="1146550" y="3021836"/>
                    <a:pt x="1091894" y="3001478"/>
                    <a:pt x="1193800" y="3024124"/>
                  </a:cubicBezTo>
                  <a:cubicBezTo>
                    <a:pt x="1206868" y="3027028"/>
                    <a:pt x="1219200" y="3032591"/>
                    <a:pt x="1231900" y="3036824"/>
                  </a:cubicBezTo>
                  <a:cubicBezTo>
                    <a:pt x="1291167" y="3032591"/>
                    <a:pt x="1350689" y="3031066"/>
                    <a:pt x="1409700" y="3024124"/>
                  </a:cubicBezTo>
                  <a:cubicBezTo>
                    <a:pt x="1451444" y="3019213"/>
                    <a:pt x="1449017" y="3004466"/>
                    <a:pt x="1485900" y="2986024"/>
                  </a:cubicBezTo>
                  <a:cubicBezTo>
                    <a:pt x="1497874" y="2980037"/>
                    <a:pt x="1511300" y="2977557"/>
                    <a:pt x="1524000" y="2973324"/>
                  </a:cubicBezTo>
                  <a:cubicBezTo>
                    <a:pt x="1536700" y="2956391"/>
                    <a:pt x="1547133" y="2937491"/>
                    <a:pt x="1562100" y="2922524"/>
                  </a:cubicBezTo>
                  <a:cubicBezTo>
                    <a:pt x="1572893" y="2911731"/>
                    <a:pt x="1588474" y="2906895"/>
                    <a:pt x="1600200" y="2897124"/>
                  </a:cubicBezTo>
                  <a:cubicBezTo>
                    <a:pt x="1613998" y="2885626"/>
                    <a:pt x="1625600" y="2871724"/>
                    <a:pt x="1638300" y="2859024"/>
                  </a:cubicBezTo>
                  <a:cubicBezTo>
                    <a:pt x="1654270" y="2811114"/>
                    <a:pt x="1658131" y="2788393"/>
                    <a:pt x="1701800" y="2744724"/>
                  </a:cubicBezTo>
                  <a:cubicBezTo>
                    <a:pt x="1714500" y="2732024"/>
                    <a:pt x="1729461" y="2721239"/>
                    <a:pt x="1739900" y="2706624"/>
                  </a:cubicBezTo>
                  <a:cubicBezTo>
                    <a:pt x="1750904" y="2691218"/>
                    <a:pt x="1755907" y="2672262"/>
                    <a:pt x="1765300" y="2655824"/>
                  </a:cubicBezTo>
                  <a:cubicBezTo>
                    <a:pt x="1780156" y="2629825"/>
                    <a:pt x="1812445" y="2588730"/>
                    <a:pt x="1828800" y="2566924"/>
                  </a:cubicBezTo>
                  <a:cubicBezTo>
                    <a:pt x="1871481" y="2438881"/>
                    <a:pt x="1806360" y="2637492"/>
                    <a:pt x="1854200" y="2478024"/>
                  </a:cubicBezTo>
                  <a:cubicBezTo>
                    <a:pt x="1861893" y="2452379"/>
                    <a:pt x="1864748" y="2424101"/>
                    <a:pt x="1879600" y="2401824"/>
                  </a:cubicBezTo>
                  <a:cubicBezTo>
                    <a:pt x="1910005" y="2356217"/>
                    <a:pt x="1917446" y="2352296"/>
                    <a:pt x="1930400" y="2287524"/>
                  </a:cubicBezTo>
                  <a:cubicBezTo>
                    <a:pt x="1937216" y="2253445"/>
                    <a:pt x="1950085" y="2175446"/>
                    <a:pt x="1968500" y="2147824"/>
                  </a:cubicBezTo>
                  <a:cubicBezTo>
                    <a:pt x="1976967" y="2135124"/>
                    <a:pt x="1987701" y="2123672"/>
                    <a:pt x="1993900" y="2109724"/>
                  </a:cubicBezTo>
                  <a:cubicBezTo>
                    <a:pt x="2004774" y="2085258"/>
                    <a:pt x="2010833" y="2058924"/>
                    <a:pt x="2019300" y="2033524"/>
                  </a:cubicBezTo>
                  <a:cubicBezTo>
                    <a:pt x="2031404" y="1997211"/>
                    <a:pt x="2036727" y="1984491"/>
                    <a:pt x="2044700" y="1944624"/>
                  </a:cubicBezTo>
                  <a:cubicBezTo>
                    <a:pt x="2049750" y="1919374"/>
                    <a:pt x="2053167" y="1893824"/>
                    <a:pt x="2057400" y="1868424"/>
                  </a:cubicBezTo>
                  <a:cubicBezTo>
                    <a:pt x="2065867" y="1762591"/>
                    <a:pt x="2061978" y="1655034"/>
                    <a:pt x="2082800" y="1550924"/>
                  </a:cubicBezTo>
                  <a:cubicBezTo>
                    <a:pt x="2087033" y="1529757"/>
                    <a:pt x="2090265" y="1508365"/>
                    <a:pt x="2095500" y="1487424"/>
                  </a:cubicBezTo>
                  <a:cubicBezTo>
                    <a:pt x="2137928" y="1317712"/>
                    <a:pt x="2073389" y="1612323"/>
                    <a:pt x="2120900" y="1398524"/>
                  </a:cubicBezTo>
                  <a:cubicBezTo>
                    <a:pt x="2125583" y="1377452"/>
                    <a:pt x="2128917" y="1356096"/>
                    <a:pt x="2133600" y="1335024"/>
                  </a:cubicBezTo>
                  <a:cubicBezTo>
                    <a:pt x="2137386" y="1317985"/>
                    <a:pt x="2143178" y="1301397"/>
                    <a:pt x="2146300" y="1284224"/>
                  </a:cubicBezTo>
                  <a:cubicBezTo>
                    <a:pt x="2151655" y="1254773"/>
                    <a:pt x="2153129" y="1224677"/>
                    <a:pt x="2159000" y="1195324"/>
                  </a:cubicBezTo>
                  <a:cubicBezTo>
                    <a:pt x="2161625" y="1182197"/>
                    <a:pt x="2168453" y="1170211"/>
                    <a:pt x="2171700" y="1157224"/>
                  </a:cubicBezTo>
                  <a:cubicBezTo>
                    <a:pt x="2186245" y="1099044"/>
                    <a:pt x="2189389" y="1053816"/>
                    <a:pt x="2197100" y="992124"/>
                  </a:cubicBezTo>
                  <a:cubicBezTo>
                    <a:pt x="2200422" y="902438"/>
                    <a:pt x="2200788" y="665198"/>
                    <a:pt x="2222500" y="534924"/>
                  </a:cubicBezTo>
                  <a:cubicBezTo>
                    <a:pt x="2224701" y="521719"/>
                    <a:pt x="2231678" y="509739"/>
                    <a:pt x="2235200" y="496824"/>
                  </a:cubicBezTo>
                  <a:cubicBezTo>
                    <a:pt x="2244385" y="463145"/>
                    <a:pt x="2249561" y="428342"/>
                    <a:pt x="2260600" y="395224"/>
                  </a:cubicBezTo>
                  <a:cubicBezTo>
                    <a:pt x="2264833" y="382524"/>
                    <a:pt x="2267313" y="369098"/>
                    <a:pt x="2273300" y="357124"/>
                  </a:cubicBezTo>
                  <a:cubicBezTo>
                    <a:pt x="2280126" y="343472"/>
                    <a:pt x="2288929" y="330750"/>
                    <a:pt x="2298700" y="319024"/>
                  </a:cubicBezTo>
                  <a:cubicBezTo>
                    <a:pt x="2310198" y="305226"/>
                    <a:pt x="2324100" y="293624"/>
                    <a:pt x="2336800" y="280924"/>
                  </a:cubicBezTo>
                  <a:cubicBezTo>
                    <a:pt x="2364043" y="199195"/>
                    <a:pt x="2328142" y="287965"/>
                    <a:pt x="2387600" y="204724"/>
                  </a:cubicBezTo>
                  <a:cubicBezTo>
                    <a:pt x="2446193" y="122694"/>
                    <a:pt x="2375990" y="178597"/>
                    <a:pt x="2451100" y="128524"/>
                  </a:cubicBezTo>
                  <a:cubicBezTo>
                    <a:pt x="2459567" y="115824"/>
                    <a:pt x="2465013" y="100475"/>
                    <a:pt x="2476500" y="90424"/>
                  </a:cubicBezTo>
                  <a:cubicBezTo>
                    <a:pt x="2499474" y="70322"/>
                    <a:pt x="2552700" y="39624"/>
                    <a:pt x="2552700" y="39624"/>
                  </a:cubicBezTo>
                  <a:cubicBezTo>
                    <a:pt x="2561167" y="26924"/>
                    <a:pt x="2565889" y="-7634"/>
                    <a:pt x="2578100" y="1524"/>
                  </a:cubicBezTo>
                  <a:cubicBezTo>
                    <a:pt x="2599519" y="17588"/>
                    <a:pt x="2598249" y="51470"/>
                    <a:pt x="2603500" y="77724"/>
                  </a:cubicBezTo>
                  <a:cubicBezTo>
                    <a:pt x="2611967" y="120057"/>
                    <a:pt x="2615248" y="163768"/>
                    <a:pt x="2628900" y="204724"/>
                  </a:cubicBezTo>
                  <a:cubicBezTo>
                    <a:pt x="2671581" y="332767"/>
                    <a:pt x="2606460" y="134156"/>
                    <a:pt x="2654300" y="293624"/>
                  </a:cubicBezTo>
                  <a:cubicBezTo>
                    <a:pt x="2661993" y="319269"/>
                    <a:pt x="2664848" y="347547"/>
                    <a:pt x="2679700" y="369824"/>
                  </a:cubicBezTo>
                  <a:cubicBezTo>
                    <a:pt x="2688167" y="382524"/>
                    <a:pt x="2698901" y="393976"/>
                    <a:pt x="2705100" y="407924"/>
                  </a:cubicBezTo>
                  <a:cubicBezTo>
                    <a:pt x="2715974" y="432390"/>
                    <a:pt x="2722033" y="458724"/>
                    <a:pt x="2730500" y="484124"/>
                  </a:cubicBezTo>
                  <a:lnTo>
                    <a:pt x="2743200" y="522224"/>
                  </a:lnTo>
                  <a:lnTo>
                    <a:pt x="2781300" y="636524"/>
                  </a:lnTo>
                  <a:lnTo>
                    <a:pt x="2794000" y="674624"/>
                  </a:lnTo>
                  <a:cubicBezTo>
                    <a:pt x="2798233" y="687324"/>
                    <a:pt x="2803453" y="699737"/>
                    <a:pt x="2806700" y="712724"/>
                  </a:cubicBezTo>
                  <a:cubicBezTo>
                    <a:pt x="2810933" y="729657"/>
                    <a:pt x="2812524" y="747481"/>
                    <a:pt x="2819400" y="763524"/>
                  </a:cubicBezTo>
                  <a:cubicBezTo>
                    <a:pt x="2825413" y="777553"/>
                    <a:pt x="2837974" y="787972"/>
                    <a:pt x="2844800" y="801624"/>
                  </a:cubicBezTo>
                  <a:cubicBezTo>
                    <a:pt x="2850787" y="813598"/>
                    <a:pt x="2851513" y="827750"/>
                    <a:pt x="2857500" y="839724"/>
                  </a:cubicBezTo>
                  <a:cubicBezTo>
                    <a:pt x="2864326" y="853376"/>
                    <a:pt x="2876701" y="863876"/>
                    <a:pt x="2882900" y="877824"/>
                  </a:cubicBezTo>
                  <a:cubicBezTo>
                    <a:pt x="2893774" y="902290"/>
                    <a:pt x="2893448" y="931747"/>
                    <a:pt x="2908300" y="954024"/>
                  </a:cubicBezTo>
                  <a:cubicBezTo>
                    <a:pt x="2925233" y="979424"/>
                    <a:pt x="2949447" y="1001264"/>
                    <a:pt x="2959100" y="1030224"/>
                  </a:cubicBezTo>
                  <a:cubicBezTo>
                    <a:pt x="2968159" y="1057401"/>
                    <a:pt x="2974029" y="1086149"/>
                    <a:pt x="2997200" y="1106424"/>
                  </a:cubicBezTo>
                  <a:cubicBezTo>
                    <a:pt x="3020174" y="1126526"/>
                    <a:pt x="3048000" y="1140291"/>
                    <a:pt x="3073400" y="1157224"/>
                  </a:cubicBezTo>
                  <a:cubicBezTo>
                    <a:pt x="3086100" y="1165691"/>
                    <a:pt x="3097020" y="1177797"/>
                    <a:pt x="3111500" y="1182624"/>
                  </a:cubicBezTo>
                  <a:lnTo>
                    <a:pt x="3187700" y="1208024"/>
                  </a:lnTo>
                  <a:cubicBezTo>
                    <a:pt x="3200400" y="1212257"/>
                    <a:pt x="3212673" y="1218099"/>
                    <a:pt x="3225800" y="1220724"/>
                  </a:cubicBezTo>
                  <a:lnTo>
                    <a:pt x="3289300" y="1233424"/>
                  </a:lnTo>
                  <a:cubicBezTo>
                    <a:pt x="3335867" y="1229191"/>
                    <a:pt x="3383279" y="1230521"/>
                    <a:pt x="3429000" y="1220724"/>
                  </a:cubicBezTo>
                  <a:cubicBezTo>
                    <a:pt x="3443925" y="1217526"/>
                    <a:pt x="3453448" y="1202150"/>
                    <a:pt x="3467100" y="1195324"/>
                  </a:cubicBezTo>
                  <a:cubicBezTo>
                    <a:pt x="3479074" y="1189337"/>
                    <a:pt x="3493226" y="1188611"/>
                    <a:pt x="3505200" y="1182624"/>
                  </a:cubicBezTo>
                  <a:cubicBezTo>
                    <a:pt x="3603677" y="1133385"/>
                    <a:pt x="3485635" y="1176446"/>
                    <a:pt x="3581400" y="1144524"/>
                  </a:cubicBezTo>
                  <a:cubicBezTo>
                    <a:pt x="3669743" y="1151886"/>
                    <a:pt x="3738469" y="1154609"/>
                    <a:pt x="3822700" y="1169924"/>
                  </a:cubicBezTo>
                  <a:cubicBezTo>
                    <a:pt x="3839873" y="1173046"/>
                    <a:pt x="3856433" y="1178967"/>
                    <a:pt x="3873500" y="1182624"/>
                  </a:cubicBezTo>
                  <a:cubicBezTo>
                    <a:pt x="3915713" y="1191670"/>
                    <a:pt x="4000500" y="1208024"/>
                    <a:pt x="4000500" y="1208024"/>
                  </a:cubicBezTo>
                  <a:cubicBezTo>
                    <a:pt x="4055533" y="1203791"/>
                    <a:pt x="4112052" y="1208711"/>
                    <a:pt x="4165600" y="1195324"/>
                  </a:cubicBezTo>
                  <a:cubicBezTo>
                    <a:pt x="4236728" y="1177542"/>
                    <a:pt x="4177008" y="1115752"/>
                    <a:pt x="4229100" y="1081024"/>
                  </a:cubicBezTo>
                  <a:cubicBezTo>
                    <a:pt x="4295598" y="1036692"/>
                    <a:pt x="4252054" y="1057517"/>
                    <a:pt x="4368800" y="1042924"/>
                  </a:cubicBezTo>
                  <a:cubicBezTo>
                    <a:pt x="4423833" y="1047157"/>
                    <a:pt x="4479082" y="1049175"/>
                    <a:pt x="4533900" y="1055624"/>
                  </a:cubicBezTo>
                  <a:cubicBezTo>
                    <a:pt x="4551235" y="1057663"/>
                    <a:pt x="4567246" y="1068324"/>
                    <a:pt x="4584700" y="1068324"/>
                  </a:cubicBezTo>
                  <a:cubicBezTo>
                    <a:pt x="4661018" y="1068324"/>
                    <a:pt x="4737100" y="1059857"/>
                    <a:pt x="4813300" y="1055624"/>
                  </a:cubicBezTo>
                  <a:cubicBezTo>
                    <a:pt x="4847167" y="1047157"/>
                    <a:pt x="4881782" y="1041263"/>
                    <a:pt x="4914900" y="1030224"/>
                  </a:cubicBezTo>
                  <a:cubicBezTo>
                    <a:pt x="4927600" y="1025991"/>
                    <a:pt x="4941298" y="1024025"/>
                    <a:pt x="4953000" y="1017524"/>
                  </a:cubicBezTo>
                  <a:cubicBezTo>
                    <a:pt x="4979685" y="1002699"/>
                    <a:pt x="5003800" y="983657"/>
                    <a:pt x="5029200" y="966724"/>
                  </a:cubicBezTo>
                  <a:cubicBezTo>
                    <a:pt x="5041900" y="958257"/>
                    <a:pt x="5056507" y="952117"/>
                    <a:pt x="5067300" y="941324"/>
                  </a:cubicBezTo>
                  <a:cubicBezTo>
                    <a:pt x="5178610" y="830014"/>
                    <a:pt x="5037412" y="966231"/>
                    <a:pt x="5143500" y="877824"/>
                  </a:cubicBezTo>
                  <a:cubicBezTo>
                    <a:pt x="5206921" y="824973"/>
                    <a:pt x="5152743" y="849343"/>
                    <a:pt x="5219700" y="827024"/>
                  </a:cubicBezTo>
                  <a:cubicBezTo>
                    <a:pt x="5232400" y="831257"/>
                    <a:pt x="5246661" y="832298"/>
                    <a:pt x="5257800" y="839724"/>
                  </a:cubicBezTo>
                  <a:cubicBezTo>
                    <a:pt x="5272744" y="849687"/>
                    <a:pt x="5282102" y="866326"/>
                    <a:pt x="5295900" y="877824"/>
                  </a:cubicBezTo>
                  <a:cubicBezTo>
                    <a:pt x="5307626" y="887595"/>
                    <a:pt x="5321300" y="894757"/>
                    <a:pt x="5334000" y="903224"/>
                  </a:cubicBezTo>
                  <a:cubicBezTo>
                    <a:pt x="5424764" y="1039370"/>
                    <a:pt x="5283417" y="832745"/>
                    <a:pt x="5397500" y="979424"/>
                  </a:cubicBezTo>
                  <a:cubicBezTo>
                    <a:pt x="5433241" y="1025377"/>
                    <a:pt x="5448566" y="1064386"/>
                    <a:pt x="5486400" y="1106424"/>
                  </a:cubicBezTo>
                  <a:cubicBezTo>
                    <a:pt x="5510430" y="1133124"/>
                    <a:pt x="5537200" y="1157224"/>
                    <a:pt x="5562600" y="1182624"/>
                  </a:cubicBezTo>
                  <a:cubicBezTo>
                    <a:pt x="5575300" y="1195324"/>
                    <a:pt x="5586332" y="1209948"/>
                    <a:pt x="5600700" y="1220724"/>
                  </a:cubicBezTo>
                  <a:cubicBezTo>
                    <a:pt x="5617633" y="1233424"/>
                    <a:pt x="5635429" y="1245049"/>
                    <a:pt x="5651500" y="1258824"/>
                  </a:cubicBezTo>
                  <a:cubicBezTo>
                    <a:pt x="5665137" y="1270513"/>
                    <a:pt x="5675423" y="1285897"/>
                    <a:pt x="5689600" y="1296924"/>
                  </a:cubicBezTo>
                  <a:cubicBezTo>
                    <a:pt x="5713697" y="1315666"/>
                    <a:pt x="5744214" y="1326138"/>
                    <a:pt x="5765800" y="1347724"/>
                  </a:cubicBezTo>
                  <a:cubicBezTo>
                    <a:pt x="5809358" y="1391282"/>
                    <a:pt x="5796194" y="1386150"/>
                    <a:pt x="5854700" y="1411224"/>
                  </a:cubicBezTo>
                  <a:cubicBezTo>
                    <a:pt x="5867005" y="1416497"/>
                    <a:pt x="5879928" y="1420246"/>
                    <a:pt x="5892800" y="1423924"/>
                  </a:cubicBezTo>
                  <a:cubicBezTo>
                    <a:pt x="5958064" y="1442571"/>
                    <a:pt x="5962742" y="1439017"/>
                    <a:pt x="6045200" y="1449324"/>
                  </a:cubicBezTo>
                  <a:cubicBezTo>
                    <a:pt x="6079067" y="1445091"/>
                    <a:pt x="6113689" y="1444902"/>
                    <a:pt x="6146800" y="1436624"/>
                  </a:cubicBezTo>
                  <a:cubicBezTo>
                    <a:pt x="6165167" y="1432032"/>
                    <a:pt x="6178746" y="1412938"/>
                    <a:pt x="6197600" y="1411224"/>
                  </a:cubicBezTo>
                  <a:cubicBezTo>
                    <a:pt x="6227411" y="1408514"/>
                    <a:pt x="6256867" y="1419691"/>
                    <a:pt x="6286500" y="1423924"/>
                  </a:cubicBezTo>
                  <a:cubicBezTo>
                    <a:pt x="6315220" y="1443071"/>
                    <a:pt x="6383411" y="1486496"/>
                    <a:pt x="6413500" y="1512824"/>
                  </a:cubicBezTo>
                  <a:cubicBezTo>
                    <a:pt x="6487674" y="1577726"/>
                    <a:pt x="6433807" y="1553460"/>
                    <a:pt x="6502400" y="1576324"/>
                  </a:cubicBezTo>
                  <a:cubicBezTo>
                    <a:pt x="6515100" y="1589024"/>
                    <a:pt x="6528811" y="1600787"/>
                    <a:pt x="6540500" y="1614424"/>
                  </a:cubicBezTo>
                  <a:cubicBezTo>
                    <a:pt x="6554275" y="1630495"/>
                    <a:pt x="6563633" y="1650257"/>
                    <a:pt x="6578600" y="1665224"/>
                  </a:cubicBezTo>
                  <a:cubicBezTo>
                    <a:pt x="6589393" y="1676017"/>
                    <a:pt x="6604489" y="1681466"/>
                    <a:pt x="6616700" y="1690624"/>
                  </a:cubicBezTo>
                  <a:cubicBezTo>
                    <a:pt x="6638385" y="1706888"/>
                    <a:pt x="6661033" y="1722257"/>
                    <a:pt x="6680200" y="1741424"/>
                  </a:cubicBezTo>
                  <a:cubicBezTo>
                    <a:pt x="6690993" y="1752217"/>
                    <a:pt x="6694807" y="1768731"/>
                    <a:pt x="6705600" y="1779524"/>
                  </a:cubicBezTo>
                  <a:cubicBezTo>
                    <a:pt x="6744043" y="1817967"/>
                    <a:pt x="6750908" y="1815793"/>
                    <a:pt x="6794500" y="1830324"/>
                  </a:cubicBezTo>
                  <a:cubicBezTo>
                    <a:pt x="6887110" y="1922934"/>
                    <a:pt x="6758954" y="1800490"/>
                    <a:pt x="6934200" y="1931924"/>
                  </a:cubicBezTo>
                  <a:cubicBezTo>
                    <a:pt x="6988339" y="1972529"/>
                    <a:pt x="7014281" y="1996718"/>
                    <a:pt x="7086600" y="2020824"/>
                  </a:cubicBezTo>
                  <a:cubicBezTo>
                    <a:pt x="7099300" y="2025057"/>
                    <a:pt x="7111352" y="2032497"/>
                    <a:pt x="7124700" y="2033524"/>
                  </a:cubicBezTo>
                  <a:cubicBezTo>
                    <a:pt x="7221872" y="2040999"/>
                    <a:pt x="7319433" y="2041991"/>
                    <a:pt x="7416800" y="2046224"/>
                  </a:cubicBezTo>
                  <a:cubicBezTo>
                    <a:pt x="7437967" y="2058924"/>
                    <a:pt x="7458222" y="2073285"/>
                    <a:pt x="7480300" y="2084324"/>
                  </a:cubicBezTo>
                  <a:cubicBezTo>
                    <a:pt x="7492274" y="2090311"/>
                    <a:pt x="7506698" y="2090523"/>
                    <a:pt x="7518400" y="2097024"/>
                  </a:cubicBezTo>
                  <a:cubicBezTo>
                    <a:pt x="7545085" y="2111849"/>
                    <a:pt x="7565640" y="2138171"/>
                    <a:pt x="7594600" y="2147824"/>
                  </a:cubicBezTo>
                  <a:lnTo>
                    <a:pt x="7632700" y="2160524"/>
                  </a:lnTo>
                </a:path>
              </a:pathLst>
            </a:custGeom>
            <a:noFill/>
            <a:ln w="53975" cap="flat" cmpd="sng">
              <a:solidFill>
                <a:srgbClr val="0070C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9410" y="4419621"/>
              <a:ext cx="1314397" cy="5841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r>
                <a:rPr lang="en-CA" sz="3200"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1976</a:t>
              </a: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3016250" y="2870200"/>
            <a:ext cx="6356350" cy="1752600"/>
            <a:chOff x="1492920" y="2870200"/>
            <a:chExt cx="6355858" cy="1752600"/>
          </a:xfrm>
        </p:grpSpPr>
        <p:sp>
          <p:nvSpPr>
            <p:cNvPr id="90119" name="Freeform 7"/>
            <p:cNvSpPr>
              <a:spLocks/>
            </p:cNvSpPr>
            <p:nvPr/>
          </p:nvSpPr>
          <p:spPr bwMode="auto">
            <a:xfrm>
              <a:off x="2806700" y="2870200"/>
              <a:ext cx="5042078" cy="1752600"/>
            </a:xfrm>
            <a:custGeom>
              <a:avLst/>
              <a:gdLst>
                <a:gd name="T0" fmla="*/ 63500 w 5042078"/>
                <a:gd name="T1" fmla="*/ 1181100 h 1752600"/>
                <a:gd name="T2" fmla="*/ 114300 w 5042078"/>
                <a:gd name="T3" fmla="*/ 1016000 h 1752600"/>
                <a:gd name="T4" fmla="*/ 139700 w 5042078"/>
                <a:gd name="T5" fmla="*/ 914400 h 1752600"/>
                <a:gd name="T6" fmla="*/ 177800 w 5042078"/>
                <a:gd name="T7" fmla="*/ 736600 h 1752600"/>
                <a:gd name="T8" fmla="*/ 203200 w 5042078"/>
                <a:gd name="T9" fmla="*/ 546100 h 1752600"/>
                <a:gd name="T10" fmla="*/ 292100 w 5042078"/>
                <a:gd name="T11" fmla="*/ 457200 h 1752600"/>
                <a:gd name="T12" fmla="*/ 393700 w 5042078"/>
                <a:gd name="T13" fmla="*/ 355600 h 1752600"/>
                <a:gd name="T14" fmla="*/ 469900 w 5042078"/>
                <a:gd name="T15" fmla="*/ 228600 h 1752600"/>
                <a:gd name="T16" fmla="*/ 508000 w 5042078"/>
                <a:gd name="T17" fmla="*/ 114300 h 1752600"/>
                <a:gd name="T18" fmla="*/ 596900 w 5042078"/>
                <a:gd name="T19" fmla="*/ 25400 h 1752600"/>
                <a:gd name="T20" fmla="*/ 762000 w 5042078"/>
                <a:gd name="T21" fmla="*/ 38100 h 1752600"/>
                <a:gd name="T22" fmla="*/ 863600 w 5042078"/>
                <a:gd name="T23" fmla="*/ 190500 h 1752600"/>
                <a:gd name="T24" fmla="*/ 927100 w 5042078"/>
                <a:gd name="T25" fmla="*/ 304800 h 1752600"/>
                <a:gd name="T26" fmla="*/ 1016000 w 5042078"/>
                <a:gd name="T27" fmla="*/ 469900 h 1752600"/>
                <a:gd name="T28" fmla="*/ 1117600 w 5042078"/>
                <a:gd name="T29" fmla="*/ 635000 h 1752600"/>
                <a:gd name="T30" fmla="*/ 1193800 w 5042078"/>
                <a:gd name="T31" fmla="*/ 749300 h 1752600"/>
                <a:gd name="T32" fmla="*/ 1295400 w 5042078"/>
                <a:gd name="T33" fmla="*/ 850900 h 1752600"/>
                <a:gd name="T34" fmla="*/ 1435100 w 5042078"/>
                <a:gd name="T35" fmla="*/ 952500 h 1752600"/>
                <a:gd name="T36" fmla="*/ 1625600 w 5042078"/>
                <a:gd name="T37" fmla="*/ 1016000 h 1752600"/>
                <a:gd name="T38" fmla="*/ 1714500 w 5042078"/>
                <a:gd name="T39" fmla="*/ 1054100 h 1752600"/>
                <a:gd name="T40" fmla="*/ 2070100 w 5042078"/>
                <a:gd name="T41" fmla="*/ 1104900 h 1752600"/>
                <a:gd name="T42" fmla="*/ 2311400 w 5042078"/>
                <a:gd name="T43" fmla="*/ 1041400 h 1752600"/>
                <a:gd name="T44" fmla="*/ 2527300 w 5042078"/>
                <a:gd name="T45" fmla="*/ 1066800 h 1752600"/>
                <a:gd name="T46" fmla="*/ 2705100 w 5042078"/>
                <a:gd name="T47" fmla="*/ 1104900 h 1752600"/>
                <a:gd name="T48" fmla="*/ 2832100 w 5042078"/>
                <a:gd name="T49" fmla="*/ 1104900 h 1752600"/>
                <a:gd name="T50" fmla="*/ 2933700 w 5042078"/>
                <a:gd name="T51" fmla="*/ 1016000 h 1752600"/>
                <a:gd name="T52" fmla="*/ 3378200 w 5042078"/>
                <a:gd name="T53" fmla="*/ 889000 h 1752600"/>
                <a:gd name="T54" fmla="*/ 3454400 w 5042078"/>
                <a:gd name="T55" fmla="*/ 850900 h 1752600"/>
                <a:gd name="T56" fmla="*/ 3721100 w 5042078"/>
                <a:gd name="T57" fmla="*/ 787400 h 1752600"/>
                <a:gd name="T58" fmla="*/ 3886200 w 5042078"/>
                <a:gd name="T59" fmla="*/ 774700 h 1752600"/>
                <a:gd name="T60" fmla="*/ 4038600 w 5042078"/>
                <a:gd name="T61" fmla="*/ 965200 h 1752600"/>
                <a:gd name="T62" fmla="*/ 4102100 w 5042078"/>
                <a:gd name="T63" fmla="*/ 1041400 h 1752600"/>
                <a:gd name="T64" fmla="*/ 4140200 w 5042078"/>
                <a:gd name="T65" fmla="*/ 1117600 h 1752600"/>
                <a:gd name="T66" fmla="*/ 4203700 w 5042078"/>
                <a:gd name="T67" fmla="*/ 1181100 h 1752600"/>
                <a:gd name="T68" fmla="*/ 4343400 w 5042078"/>
                <a:gd name="T69" fmla="*/ 1333500 h 1752600"/>
                <a:gd name="T70" fmla="*/ 4432300 w 5042078"/>
                <a:gd name="T71" fmla="*/ 1384300 h 1752600"/>
                <a:gd name="T72" fmla="*/ 4521200 w 5042078"/>
                <a:gd name="T73" fmla="*/ 1435100 h 1752600"/>
                <a:gd name="T74" fmla="*/ 4597400 w 5042078"/>
                <a:gd name="T75" fmla="*/ 1498600 h 1752600"/>
                <a:gd name="T76" fmla="*/ 4686300 w 5042078"/>
                <a:gd name="T77" fmla="*/ 1587500 h 1752600"/>
                <a:gd name="T78" fmla="*/ 4762500 w 5042078"/>
                <a:gd name="T79" fmla="*/ 1651000 h 1752600"/>
                <a:gd name="T80" fmla="*/ 4876800 w 5042078"/>
                <a:gd name="T81" fmla="*/ 1714500 h 1752600"/>
                <a:gd name="T82" fmla="*/ 5029200 w 5042078"/>
                <a:gd name="T83" fmla="*/ 1752600 h 175260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042078" h="1752600">
                  <a:moveTo>
                    <a:pt x="0" y="1219200"/>
                  </a:moveTo>
                  <a:cubicBezTo>
                    <a:pt x="21167" y="1206500"/>
                    <a:pt x="46046" y="1198554"/>
                    <a:pt x="63500" y="1181100"/>
                  </a:cubicBezTo>
                  <a:cubicBezTo>
                    <a:pt x="69597" y="1175003"/>
                    <a:pt x="88759" y="1092671"/>
                    <a:pt x="88900" y="1092200"/>
                  </a:cubicBezTo>
                  <a:cubicBezTo>
                    <a:pt x="96593" y="1066555"/>
                    <a:pt x="105833" y="1041400"/>
                    <a:pt x="114300" y="1016000"/>
                  </a:cubicBezTo>
                  <a:cubicBezTo>
                    <a:pt x="118533" y="1003300"/>
                    <a:pt x="124375" y="991027"/>
                    <a:pt x="127000" y="977900"/>
                  </a:cubicBezTo>
                  <a:cubicBezTo>
                    <a:pt x="131233" y="956733"/>
                    <a:pt x="134465" y="935341"/>
                    <a:pt x="139700" y="914400"/>
                  </a:cubicBezTo>
                  <a:cubicBezTo>
                    <a:pt x="142947" y="901413"/>
                    <a:pt x="149153" y="889287"/>
                    <a:pt x="152400" y="876300"/>
                  </a:cubicBezTo>
                  <a:cubicBezTo>
                    <a:pt x="175512" y="783850"/>
                    <a:pt x="155154" y="838506"/>
                    <a:pt x="177800" y="736600"/>
                  </a:cubicBezTo>
                  <a:cubicBezTo>
                    <a:pt x="180704" y="723532"/>
                    <a:pt x="186267" y="711200"/>
                    <a:pt x="190500" y="698500"/>
                  </a:cubicBezTo>
                  <a:cubicBezTo>
                    <a:pt x="194733" y="647700"/>
                    <a:pt x="196463" y="596629"/>
                    <a:pt x="203200" y="546100"/>
                  </a:cubicBezTo>
                  <a:cubicBezTo>
                    <a:pt x="204969" y="532830"/>
                    <a:pt x="206434" y="517466"/>
                    <a:pt x="215900" y="508000"/>
                  </a:cubicBezTo>
                  <a:cubicBezTo>
                    <a:pt x="237486" y="486414"/>
                    <a:pt x="266700" y="474133"/>
                    <a:pt x="292100" y="457200"/>
                  </a:cubicBezTo>
                  <a:cubicBezTo>
                    <a:pt x="304800" y="448733"/>
                    <a:pt x="319407" y="442593"/>
                    <a:pt x="330200" y="431800"/>
                  </a:cubicBezTo>
                  <a:cubicBezTo>
                    <a:pt x="441510" y="320490"/>
                    <a:pt x="305293" y="461688"/>
                    <a:pt x="393700" y="355600"/>
                  </a:cubicBezTo>
                  <a:cubicBezTo>
                    <a:pt x="405198" y="341802"/>
                    <a:pt x="419100" y="330200"/>
                    <a:pt x="431800" y="317500"/>
                  </a:cubicBezTo>
                  <a:cubicBezTo>
                    <a:pt x="472681" y="194858"/>
                    <a:pt x="407126" y="385534"/>
                    <a:pt x="469900" y="228600"/>
                  </a:cubicBezTo>
                  <a:cubicBezTo>
                    <a:pt x="479844" y="203741"/>
                    <a:pt x="486833" y="177800"/>
                    <a:pt x="495300" y="152400"/>
                  </a:cubicBezTo>
                  <a:cubicBezTo>
                    <a:pt x="499533" y="139700"/>
                    <a:pt x="500574" y="125439"/>
                    <a:pt x="508000" y="114300"/>
                  </a:cubicBezTo>
                  <a:cubicBezTo>
                    <a:pt x="524933" y="88900"/>
                    <a:pt x="529840" y="47753"/>
                    <a:pt x="558800" y="38100"/>
                  </a:cubicBezTo>
                  <a:cubicBezTo>
                    <a:pt x="571500" y="33867"/>
                    <a:pt x="584028" y="29078"/>
                    <a:pt x="596900" y="25400"/>
                  </a:cubicBezTo>
                  <a:cubicBezTo>
                    <a:pt x="708528" y="-6494"/>
                    <a:pt x="594449" y="30450"/>
                    <a:pt x="685800" y="0"/>
                  </a:cubicBezTo>
                  <a:cubicBezTo>
                    <a:pt x="716788" y="10329"/>
                    <a:pt x="737381" y="13481"/>
                    <a:pt x="762000" y="38100"/>
                  </a:cubicBezTo>
                  <a:cubicBezTo>
                    <a:pt x="798396" y="74496"/>
                    <a:pt x="779442" y="72983"/>
                    <a:pt x="800100" y="114300"/>
                  </a:cubicBezTo>
                  <a:cubicBezTo>
                    <a:pt x="817781" y="149663"/>
                    <a:pt x="835513" y="162413"/>
                    <a:pt x="863600" y="190500"/>
                  </a:cubicBezTo>
                  <a:cubicBezTo>
                    <a:pt x="867833" y="203200"/>
                    <a:pt x="869799" y="216898"/>
                    <a:pt x="876300" y="228600"/>
                  </a:cubicBezTo>
                  <a:cubicBezTo>
                    <a:pt x="891125" y="255285"/>
                    <a:pt x="917447" y="275840"/>
                    <a:pt x="927100" y="304800"/>
                  </a:cubicBezTo>
                  <a:cubicBezTo>
                    <a:pt x="935567" y="330200"/>
                    <a:pt x="936436" y="359581"/>
                    <a:pt x="952500" y="381000"/>
                  </a:cubicBezTo>
                  <a:cubicBezTo>
                    <a:pt x="968855" y="402806"/>
                    <a:pt x="1001144" y="443901"/>
                    <a:pt x="1016000" y="469900"/>
                  </a:cubicBezTo>
                  <a:cubicBezTo>
                    <a:pt x="1025393" y="486338"/>
                    <a:pt x="1031660" y="504466"/>
                    <a:pt x="1041400" y="520700"/>
                  </a:cubicBezTo>
                  <a:lnTo>
                    <a:pt x="1117600" y="635000"/>
                  </a:lnTo>
                  <a:lnTo>
                    <a:pt x="1168400" y="711200"/>
                  </a:lnTo>
                  <a:cubicBezTo>
                    <a:pt x="1176867" y="723900"/>
                    <a:pt x="1183007" y="738507"/>
                    <a:pt x="1193800" y="749300"/>
                  </a:cubicBezTo>
                  <a:cubicBezTo>
                    <a:pt x="1206500" y="762000"/>
                    <a:pt x="1220402" y="773602"/>
                    <a:pt x="1231900" y="787400"/>
                  </a:cubicBezTo>
                  <a:cubicBezTo>
                    <a:pt x="1284817" y="850900"/>
                    <a:pt x="1225550" y="804333"/>
                    <a:pt x="1295400" y="850900"/>
                  </a:cubicBezTo>
                  <a:cubicBezTo>
                    <a:pt x="1303867" y="863600"/>
                    <a:pt x="1309313" y="878949"/>
                    <a:pt x="1320800" y="889000"/>
                  </a:cubicBezTo>
                  <a:cubicBezTo>
                    <a:pt x="1362539" y="925521"/>
                    <a:pt x="1388036" y="939664"/>
                    <a:pt x="1435100" y="952500"/>
                  </a:cubicBezTo>
                  <a:cubicBezTo>
                    <a:pt x="1468779" y="961685"/>
                    <a:pt x="1505476" y="962288"/>
                    <a:pt x="1536700" y="977900"/>
                  </a:cubicBezTo>
                  <a:cubicBezTo>
                    <a:pt x="1705182" y="1062141"/>
                    <a:pt x="1494792" y="959939"/>
                    <a:pt x="1625600" y="1016000"/>
                  </a:cubicBezTo>
                  <a:cubicBezTo>
                    <a:pt x="1643001" y="1023458"/>
                    <a:pt x="1658999" y="1033942"/>
                    <a:pt x="1676400" y="1041400"/>
                  </a:cubicBezTo>
                  <a:cubicBezTo>
                    <a:pt x="1688705" y="1046673"/>
                    <a:pt x="1702526" y="1048113"/>
                    <a:pt x="1714500" y="1054100"/>
                  </a:cubicBezTo>
                  <a:cubicBezTo>
                    <a:pt x="1802205" y="1097953"/>
                    <a:pt x="1697674" y="1065769"/>
                    <a:pt x="1803400" y="1092200"/>
                  </a:cubicBezTo>
                  <a:cubicBezTo>
                    <a:pt x="1903403" y="1158869"/>
                    <a:pt x="1834243" y="1123769"/>
                    <a:pt x="2070100" y="1104900"/>
                  </a:cubicBezTo>
                  <a:cubicBezTo>
                    <a:pt x="2095636" y="1102857"/>
                    <a:pt x="2176982" y="1091807"/>
                    <a:pt x="2209800" y="1079500"/>
                  </a:cubicBezTo>
                  <a:cubicBezTo>
                    <a:pt x="2342624" y="1029691"/>
                    <a:pt x="2181005" y="1073999"/>
                    <a:pt x="2311400" y="1041400"/>
                  </a:cubicBezTo>
                  <a:cubicBezTo>
                    <a:pt x="2370667" y="1045633"/>
                    <a:pt x="2430189" y="1047158"/>
                    <a:pt x="2489200" y="1054100"/>
                  </a:cubicBezTo>
                  <a:cubicBezTo>
                    <a:pt x="2502495" y="1055664"/>
                    <a:pt x="2514173" y="1064175"/>
                    <a:pt x="2527300" y="1066800"/>
                  </a:cubicBezTo>
                  <a:cubicBezTo>
                    <a:pt x="2556653" y="1072671"/>
                    <a:pt x="2586749" y="1074145"/>
                    <a:pt x="2616200" y="1079500"/>
                  </a:cubicBezTo>
                  <a:cubicBezTo>
                    <a:pt x="2670791" y="1089426"/>
                    <a:pt x="2657495" y="1091298"/>
                    <a:pt x="2705100" y="1104900"/>
                  </a:cubicBezTo>
                  <a:cubicBezTo>
                    <a:pt x="2721883" y="1109695"/>
                    <a:pt x="2738967" y="1113367"/>
                    <a:pt x="2755900" y="1117600"/>
                  </a:cubicBezTo>
                  <a:cubicBezTo>
                    <a:pt x="2781300" y="1113367"/>
                    <a:pt x="2809068" y="1116416"/>
                    <a:pt x="2832100" y="1104900"/>
                  </a:cubicBezTo>
                  <a:cubicBezTo>
                    <a:pt x="2845752" y="1098074"/>
                    <a:pt x="2846013" y="1076851"/>
                    <a:pt x="2857500" y="1066800"/>
                  </a:cubicBezTo>
                  <a:cubicBezTo>
                    <a:pt x="2880474" y="1046698"/>
                    <a:pt x="2908300" y="1032933"/>
                    <a:pt x="2933700" y="1016000"/>
                  </a:cubicBezTo>
                  <a:cubicBezTo>
                    <a:pt x="2981914" y="983858"/>
                    <a:pt x="2978656" y="981202"/>
                    <a:pt x="3048000" y="965200"/>
                  </a:cubicBezTo>
                  <a:lnTo>
                    <a:pt x="3378200" y="889000"/>
                  </a:lnTo>
                  <a:cubicBezTo>
                    <a:pt x="3391213" y="885859"/>
                    <a:pt x="3404326" y="882287"/>
                    <a:pt x="3416300" y="876300"/>
                  </a:cubicBezTo>
                  <a:cubicBezTo>
                    <a:pt x="3429952" y="869474"/>
                    <a:pt x="3439811" y="855389"/>
                    <a:pt x="3454400" y="850900"/>
                  </a:cubicBezTo>
                  <a:cubicBezTo>
                    <a:pt x="3716108" y="770374"/>
                    <a:pt x="3458271" y="875010"/>
                    <a:pt x="3683000" y="800100"/>
                  </a:cubicBezTo>
                  <a:cubicBezTo>
                    <a:pt x="3695700" y="795867"/>
                    <a:pt x="3709126" y="793387"/>
                    <a:pt x="3721100" y="787400"/>
                  </a:cubicBezTo>
                  <a:cubicBezTo>
                    <a:pt x="3734752" y="780574"/>
                    <a:pt x="3746500" y="770467"/>
                    <a:pt x="3759200" y="762000"/>
                  </a:cubicBezTo>
                  <a:cubicBezTo>
                    <a:pt x="3801533" y="766233"/>
                    <a:pt x="3848147" y="755674"/>
                    <a:pt x="3886200" y="774700"/>
                  </a:cubicBezTo>
                  <a:cubicBezTo>
                    <a:pt x="3911600" y="787400"/>
                    <a:pt x="3937000" y="863600"/>
                    <a:pt x="3962400" y="889000"/>
                  </a:cubicBezTo>
                  <a:cubicBezTo>
                    <a:pt x="3987800" y="914400"/>
                    <a:pt x="4018675" y="935312"/>
                    <a:pt x="4038600" y="965200"/>
                  </a:cubicBezTo>
                  <a:cubicBezTo>
                    <a:pt x="4047067" y="977900"/>
                    <a:pt x="4054229" y="991574"/>
                    <a:pt x="4064000" y="1003300"/>
                  </a:cubicBezTo>
                  <a:cubicBezTo>
                    <a:pt x="4075498" y="1017098"/>
                    <a:pt x="4090602" y="1027602"/>
                    <a:pt x="4102100" y="1041400"/>
                  </a:cubicBezTo>
                  <a:cubicBezTo>
                    <a:pt x="4111871" y="1053126"/>
                    <a:pt x="4120674" y="1065848"/>
                    <a:pt x="4127500" y="1079500"/>
                  </a:cubicBezTo>
                  <a:cubicBezTo>
                    <a:pt x="4133487" y="1091474"/>
                    <a:pt x="4131837" y="1107147"/>
                    <a:pt x="4140200" y="1117600"/>
                  </a:cubicBezTo>
                  <a:cubicBezTo>
                    <a:pt x="4149735" y="1129519"/>
                    <a:pt x="4165600" y="1134533"/>
                    <a:pt x="4178300" y="1143000"/>
                  </a:cubicBezTo>
                  <a:cubicBezTo>
                    <a:pt x="4186767" y="1155700"/>
                    <a:pt x="4193559" y="1169692"/>
                    <a:pt x="4203700" y="1181100"/>
                  </a:cubicBezTo>
                  <a:cubicBezTo>
                    <a:pt x="4227565" y="1207948"/>
                    <a:pt x="4259975" y="1227412"/>
                    <a:pt x="4279900" y="1257300"/>
                  </a:cubicBezTo>
                  <a:cubicBezTo>
                    <a:pt x="4298642" y="1285413"/>
                    <a:pt x="4314064" y="1313943"/>
                    <a:pt x="4343400" y="1333500"/>
                  </a:cubicBezTo>
                  <a:cubicBezTo>
                    <a:pt x="4354539" y="1340926"/>
                    <a:pt x="4368800" y="1341967"/>
                    <a:pt x="4381500" y="1346200"/>
                  </a:cubicBezTo>
                  <a:cubicBezTo>
                    <a:pt x="4398433" y="1358900"/>
                    <a:pt x="4414351" y="1373082"/>
                    <a:pt x="4432300" y="1384300"/>
                  </a:cubicBezTo>
                  <a:cubicBezTo>
                    <a:pt x="4448354" y="1394334"/>
                    <a:pt x="4466662" y="1400307"/>
                    <a:pt x="4483100" y="1409700"/>
                  </a:cubicBezTo>
                  <a:cubicBezTo>
                    <a:pt x="4496352" y="1417273"/>
                    <a:pt x="4508500" y="1426633"/>
                    <a:pt x="4521200" y="1435100"/>
                  </a:cubicBezTo>
                  <a:cubicBezTo>
                    <a:pt x="4529667" y="1447800"/>
                    <a:pt x="4534874" y="1463429"/>
                    <a:pt x="4546600" y="1473200"/>
                  </a:cubicBezTo>
                  <a:cubicBezTo>
                    <a:pt x="4561144" y="1485320"/>
                    <a:pt x="4581648" y="1488098"/>
                    <a:pt x="4597400" y="1498600"/>
                  </a:cubicBezTo>
                  <a:cubicBezTo>
                    <a:pt x="4619954" y="1513636"/>
                    <a:pt x="4641733" y="1530233"/>
                    <a:pt x="4660900" y="1549400"/>
                  </a:cubicBezTo>
                  <a:cubicBezTo>
                    <a:pt x="4671693" y="1560193"/>
                    <a:pt x="4675507" y="1576707"/>
                    <a:pt x="4686300" y="1587500"/>
                  </a:cubicBezTo>
                  <a:cubicBezTo>
                    <a:pt x="4697093" y="1598293"/>
                    <a:pt x="4712674" y="1603129"/>
                    <a:pt x="4724400" y="1612900"/>
                  </a:cubicBezTo>
                  <a:cubicBezTo>
                    <a:pt x="4738198" y="1624398"/>
                    <a:pt x="4748702" y="1639502"/>
                    <a:pt x="4762500" y="1651000"/>
                  </a:cubicBezTo>
                  <a:cubicBezTo>
                    <a:pt x="4817095" y="1696496"/>
                    <a:pt x="4781422" y="1660461"/>
                    <a:pt x="4838700" y="1689100"/>
                  </a:cubicBezTo>
                  <a:cubicBezTo>
                    <a:pt x="4852352" y="1695926"/>
                    <a:pt x="4863148" y="1707674"/>
                    <a:pt x="4876800" y="1714500"/>
                  </a:cubicBezTo>
                  <a:cubicBezTo>
                    <a:pt x="4911107" y="1731654"/>
                    <a:pt x="4955980" y="1732096"/>
                    <a:pt x="4991100" y="1739900"/>
                  </a:cubicBezTo>
                  <a:cubicBezTo>
                    <a:pt x="5004168" y="1742804"/>
                    <a:pt x="5016500" y="1748367"/>
                    <a:pt x="5029200" y="1752600"/>
                  </a:cubicBezTo>
                  <a:cubicBezTo>
                    <a:pt x="5044577" y="1706468"/>
                    <a:pt x="5041900" y="1727887"/>
                    <a:pt x="5041900" y="1689100"/>
                  </a:cubicBezTo>
                </a:path>
              </a:pathLst>
            </a:custGeom>
            <a:noFill/>
            <a:ln w="53975" cap="flat" cmpd="sng">
              <a:solidFill>
                <a:srgbClr val="00B05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92920" y="3822700"/>
              <a:ext cx="1314348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r>
                <a:rPr lang="en-CA" sz="320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2010</a:t>
              </a:r>
            </a:p>
          </p:txBody>
        </p:sp>
      </p:grpSp>
      <p:sp>
        <p:nvSpPr>
          <p:cNvPr id="90118" name="TextBox 14"/>
          <p:cNvSpPr txBox="1">
            <a:spLocks noChangeArrowheads="1"/>
          </p:cNvSpPr>
          <p:nvPr/>
        </p:nvSpPr>
        <p:spPr bwMode="auto">
          <a:xfrm>
            <a:off x="2047875" y="228601"/>
            <a:ext cx="8096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CA" altLang="en-US" sz="3600">
                <a:latin typeface="Franklin Gothic Medium" panose="020B0603020102020204" pitchFamily="34" charset="0"/>
              </a:rPr>
              <a:t>Traffic into Downtown Vancouver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0114" name="Picture 2" descr="http://pricetags.files.wordpress.com/2012/06/1976-traffic-repo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896" y="0"/>
            <a:ext cx="8724900" cy="678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796896" y="2897694"/>
            <a:ext cx="8201025" cy="3009900"/>
            <a:chOff x="219410" y="2908300"/>
            <a:chExt cx="8200690" cy="3010475"/>
          </a:xfrm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850900" y="2908300"/>
              <a:ext cx="7569200" cy="2566000"/>
            </a:xfrm>
            <a:custGeom>
              <a:avLst/>
              <a:gdLst>
                <a:gd name="T0" fmla="*/ 215900 w 7569200"/>
                <a:gd name="T1" fmla="*/ 2336800 h 2566000"/>
                <a:gd name="T2" fmla="*/ 355600 w 7569200"/>
                <a:gd name="T3" fmla="*/ 2451100 h 2566000"/>
                <a:gd name="T4" fmla="*/ 635000 w 7569200"/>
                <a:gd name="T5" fmla="*/ 2527300 h 2566000"/>
                <a:gd name="T6" fmla="*/ 1765300 w 7569200"/>
                <a:gd name="T7" fmla="*/ 2501900 h 2566000"/>
                <a:gd name="T8" fmla="*/ 1905000 w 7569200"/>
                <a:gd name="T9" fmla="*/ 2324100 h 2566000"/>
                <a:gd name="T10" fmla="*/ 1968500 w 7569200"/>
                <a:gd name="T11" fmla="*/ 2209800 h 2566000"/>
                <a:gd name="T12" fmla="*/ 2044700 w 7569200"/>
                <a:gd name="T13" fmla="*/ 1955800 h 2566000"/>
                <a:gd name="T14" fmla="*/ 2095500 w 7569200"/>
                <a:gd name="T15" fmla="*/ 1778000 h 2566000"/>
                <a:gd name="T16" fmla="*/ 2171700 w 7569200"/>
                <a:gd name="T17" fmla="*/ 1524000 h 2566000"/>
                <a:gd name="T18" fmla="*/ 2222500 w 7569200"/>
                <a:gd name="T19" fmla="*/ 1358900 h 2566000"/>
                <a:gd name="T20" fmla="*/ 2298700 w 7569200"/>
                <a:gd name="T21" fmla="*/ 1206500 h 2566000"/>
                <a:gd name="T22" fmla="*/ 2349500 w 7569200"/>
                <a:gd name="T23" fmla="*/ 1041400 h 2566000"/>
                <a:gd name="T24" fmla="*/ 2425700 w 7569200"/>
                <a:gd name="T25" fmla="*/ 774700 h 2566000"/>
                <a:gd name="T26" fmla="*/ 2489200 w 7569200"/>
                <a:gd name="T27" fmla="*/ 444500 h 2566000"/>
                <a:gd name="T28" fmla="*/ 2540000 w 7569200"/>
                <a:gd name="T29" fmla="*/ 254000 h 2566000"/>
                <a:gd name="T30" fmla="*/ 2578100 w 7569200"/>
                <a:gd name="T31" fmla="*/ 88900 h 2566000"/>
                <a:gd name="T32" fmla="*/ 2616200 w 7569200"/>
                <a:gd name="T33" fmla="*/ 88900 h 2566000"/>
                <a:gd name="T34" fmla="*/ 2679700 w 7569200"/>
                <a:gd name="T35" fmla="*/ 317500 h 2566000"/>
                <a:gd name="T36" fmla="*/ 2755900 w 7569200"/>
                <a:gd name="T37" fmla="*/ 571500 h 2566000"/>
                <a:gd name="T38" fmla="*/ 2819400 w 7569200"/>
                <a:gd name="T39" fmla="*/ 723900 h 2566000"/>
                <a:gd name="T40" fmla="*/ 2895600 w 7569200"/>
                <a:gd name="T41" fmla="*/ 952500 h 2566000"/>
                <a:gd name="T42" fmla="*/ 2959100 w 7569200"/>
                <a:gd name="T43" fmla="*/ 1117600 h 2566000"/>
                <a:gd name="T44" fmla="*/ 3187700 w 7569200"/>
                <a:gd name="T45" fmla="*/ 1219200 h 2566000"/>
                <a:gd name="T46" fmla="*/ 3352800 w 7569200"/>
                <a:gd name="T47" fmla="*/ 1282700 h 2566000"/>
                <a:gd name="T48" fmla="*/ 3543300 w 7569200"/>
                <a:gd name="T49" fmla="*/ 1346200 h 2566000"/>
                <a:gd name="T50" fmla="*/ 3987800 w 7569200"/>
                <a:gd name="T51" fmla="*/ 1320800 h 2566000"/>
                <a:gd name="T52" fmla="*/ 4127500 w 7569200"/>
                <a:gd name="T53" fmla="*/ 1270000 h 2566000"/>
                <a:gd name="T54" fmla="*/ 4229100 w 7569200"/>
                <a:gd name="T55" fmla="*/ 1117600 h 2566000"/>
                <a:gd name="T56" fmla="*/ 4470400 w 7569200"/>
                <a:gd name="T57" fmla="*/ 1066800 h 2566000"/>
                <a:gd name="T58" fmla="*/ 4787900 w 7569200"/>
                <a:gd name="T59" fmla="*/ 1257300 h 2566000"/>
                <a:gd name="T60" fmla="*/ 5105400 w 7569200"/>
                <a:gd name="T61" fmla="*/ 1155700 h 2566000"/>
                <a:gd name="T62" fmla="*/ 5219700 w 7569200"/>
                <a:gd name="T63" fmla="*/ 927100 h 2566000"/>
                <a:gd name="T64" fmla="*/ 5410200 w 7569200"/>
                <a:gd name="T65" fmla="*/ 1041400 h 2566000"/>
                <a:gd name="T66" fmla="*/ 5562600 w 7569200"/>
                <a:gd name="T67" fmla="*/ 1231900 h 2566000"/>
                <a:gd name="T68" fmla="*/ 5778500 w 7569200"/>
                <a:gd name="T69" fmla="*/ 1422400 h 2566000"/>
                <a:gd name="T70" fmla="*/ 5905500 w 7569200"/>
                <a:gd name="T71" fmla="*/ 1536700 h 2566000"/>
                <a:gd name="T72" fmla="*/ 6057900 w 7569200"/>
                <a:gd name="T73" fmla="*/ 1574800 h 2566000"/>
                <a:gd name="T74" fmla="*/ 6210300 w 7569200"/>
                <a:gd name="T75" fmla="*/ 1460500 h 2566000"/>
                <a:gd name="T76" fmla="*/ 6400800 w 7569200"/>
                <a:gd name="T77" fmla="*/ 1612900 h 2566000"/>
                <a:gd name="T78" fmla="*/ 6489700 w 7569200"/>
                <a:gd name="T79" fmla="*/ 1727200 h 2566000"/>
                <a:gd name="T80" fmla="*/ 6680200 w 7569200"/>
                <a:gd name="T81" fmla="*/ 1892300 h 2566000"/>
                <a:gd name="T82" fmla="*/ 6807200 w 7569200"/>
                <a:gd name="T83" fmla="*/ 1968500 h 2566000"/>
                <a:gd name="T84" fmla="*/ 7023100 w 7569200"/>
                <a:gd name="T85" fmla="*/ 2070100 h 2566000"/>
                <a:gd name="T86" fmla="*/ 7327900 w 7569200"/>
                <a:gd name="T87" fmla="*/ 2070100 h 2566000"/>
                <a:gd name="T88" fmla="*/ 7531100 w 7569200"/>
                <a:gd name="T89" fmla="*/ 2159000 h 25660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7569200" h="2566000">
                  <a:moveTo>
                    <a:pt x="0" y="2286000"/>
                  </a:moveTo>
                  <a:cubicBezTo>
                    <a:pt x="35692" y="2289245"/>
                    <a:pt x="128935" y="2286968"/>
                    <a:pt x="177800" y="2311400"/>
                  </a:cubicBezTo>
                  <a:cubicBezTo>
                    <a:pt x="191452" y="2318226"/>
                    <a:pt x="203200" y="2328333"/>
                    <a:pt x="215900" y="2336800"/>
                  </a:cubicBezTo>
                  <a:cubicBezTo>
                    <a:pt x="224367" y="2349500"/>
                    <a:pt x="229813" y="2364849"/>
                    <a:pt x="241300" y="2374900"/>
                  </a:cubicBezTo>
                  <a:cubicBezTo>
                    <a:pt x="264274" y="2395002"/>
                    <a:pt x="292100" y="2408767"/>
                    <a:pt x="317500" y="2425700"/>
                  </a:cubicBezTo>
                  <a:cubicBezTo>
                    <a:pt x="330200" y="2434167"/>
                    <a:pt x="341120" y="2446273"/>
                    <a:pt x="355600" y="2451100"/>
                  </a:cubicBezTo>
                  <a:lnTo>
                    <a:pt x="469900" y="2489200"/>
                  </a:lnTo>
                  <a:cubicBezTo>
                    <a:pt x="506213" y="2501304"/>
                    <a:pt x="518933" y="2506627"/>
                    <a:pt x="558800" y="2514600"/>
                  </a:cubicBezTo>
                  <a:cubicBezTo>
                    <a:pt x="584050" y="2519650"/>
                    <a:pt x="609265" y="2526397"/>
                    <a:pt x="635000" y="2527300"/>
                  </a:cubicBezTo>
                  <a:cubicBezTo>
                    <a:pt x="850809" y="2534872"/>
                    <a:pt x="1066800" y="2535767"/>
                    <a:pt x="1282700" y="2540000"/>
                  </a:cubicBezTo>
                  <a:cubicBezTo>
                    <a:pt x="1452093" y="2573879"/>
                    <a:pt x="1434764" y="2575447"/>
                    <a:pt x="1727200" y="2540000"/>
                  </a:cubicBezTo>
                  <a:cubicBezTo>
                    <a:pt x="1745030" y="2537839"/>
                    <a:pt x="1754273" y="2516077"/>
                    <a:pt x="1765300" y="2501900"/>
                  </a:cubicBezTo>
                  <a:cubicBezTo>
                    <a:pt x="1784042" y="2477803"/>
                    <a:pt x="1806447" y="2454660"/>
                    <a:pt x="1816100" y="2425700"/>
                  </a:cubicBezTo>
                  <a:cubicBezTo>
                    <a:pt x="1820333" y="2413000"/>
                    <a:pt x="1821374" y="2398739"/>
                    <a:pt x="1828800" y="2387600"/>
                  </a:cubicBezTo>
                  <a:cubicBezTo>
                    <a:pt x="1842844" y="2366534"/>
                    <a:pt x="1881572" y="2335814"/>
                    <a:pt x="1905000" y="2324100"/>
                  </a:cubicBezTo>
                  <a:cubicBezTo>
                    <a:pt x="1923220" y="2314990"/>
                    <a:pt x="1977624" y="2302769"/>
                    <a:pt x="1993900" y="2298700"/>
                  </a:cubicBezTo>
                  <a:cubicBezTo>
                    <a:pt x="1989667" y="2281767"/>
                    <a:pt x="1985995" y="2264683"/>
                    <a:pt x="1981200" y="2247900"/>
                  </a:cubicBezTo>
                  <a:cubicBezTo>
                    <a:pt x="1977522" y="2235028"/>
                    <a:pt x="1968500" y="2223187"/>
                    <a:pt x="1968500" y="2209800"/>
                  </a:cubicBezTo>
                  <a:cubicBezTo>
                    <a:pt x="1968500" y="2051542"/>
                    <a:pt x="1968794" y="2155163"/>
                    <a:pt x="2006600" y="2070100"/>
                  </a:cubicBezTo>
                  <a:cubicBezTo>
                    <a:pt x="2017474" y="2045634"/>
                    <a:pt x="2023533" y="2019300"/>
                    <a:pt x="2032000" y="1993900"/>
                  </a:cubicBezTo>
                  <a:lnTo>
                    <a:pt x="2044700" y="1955800"/>
                  </a:lnTo>
                  <a:cubicBezTo>
                    <a:pt x="2048933" y="1943100"/>
                    <a:pt x="2054153" y="1930687"/>
                    <a:pt x="2057400" y="1917700"/>
                  </a:cubicBezTo>
                  <a:cubicBezTo>
                    <a:pt x="2097102" y="1758891"/>
                    <a:pt x="2046361" y="1956337"/>
                    <a:pt x="2082800" y="1828800"/>
                  </a:cubicBezTo>
                  <a:cubicBezTo>
                    <a:pt x="2087595" y="1812017"/>
                    <a:pt x="2090705" y="1794783"/>
                    <a:pt x="2095500" y="1778000"/>
                  </a:cubicBezTo>
                  <a:cubicBezTo>
                    <a:pt x="2099178" y="1765128"/>
                    <a:pt x="2104678" y="1752815"/>
                    <a:pt x="2108200" y="1739900"/>
                  </a:cubicBezTo>
                  <a:cubicBezTo>
                    <a:pt x="2156040" y="1564485"/>
                    <a:pt x="2110330" y="1708110"/>
                    <a:pt x="2159000" y="1562100"/>
                  </a:cubicBezTo>
                  <a:lnTo>
                    <a:pt x="2171700" y="1524000"/>
                  </a:lnTo>
                  <a:cubicBezTo>
                    <a:pt x="2175933" y="1511300"/>
                    <a:pt x="2181153" y="1498887"/>
                    <a:pt x="2184400" y="1485900"/>
                  </a:cubicBezTo>
                  <a:cubicBezTo>
                    <a:pt x="2188633" y="1468967"/>
                    <a:pt x="2192084" y="1451818"/>
                    <a:pt x="2197100" y="1435100"/>
                  </a:cubicBezTo>
                  <a:cubicBezTo>
                    <a:pt x="2204793" y="1409455"/>
                    <a:pt x="2207648" y="1381177"/>
                    <a:pt x="2222500" y="1358900"/>
                  </a:cubicBezTo>
                  <a:cubicBezTo>
                    <a:pt x="2230967" y="1346200"/>
                    <a:pt x="2241701" y="1334748"/>
                    <a:pt x="2247900" y="1320800"/>
                  </a:cubicBezTo>
                  <a:cubicBezTo>
                    <a:pt x="2258774" y="1296334"/>
                    <a:pt x="2258448" y="1266877"/>
                    <a:pt x="2273300" y="1244600"/>
                  </a:cubicBezTo>
                  <a:cubicBezTo>
                    <a:pt x="2281767" y="1231900"/>
                    <a:pt x="2292501" y="1220448"/>
                    <a:pt x="2298700" y="1206500"/>
                  </a:cubicBezTo>
                  <a:cubicBezTo>
                    <a:pt x="2309574" y="1182034"/>
                    <a:pt x="2315633" y="1155700"/>
                    <a:pt x="2324100" y="1130300"/>
                  </a:cubicBezTo>
                  <a:cubicBezTo>
                    <a:pt x="2328333" y="1117600"/>
                    <a:pt x="2333553" y="1105187"/>
                    <a:pt x="2336800" y="1092200"/>
                  </a:cubicBezTo>
                  <a:cubicBezTo>
                    <a:pt x="2341033" y="1075267"/>
                    <a:pt x="2344484" y="1058118"/>
                    <a:pt x="2349500" y="1041400"/>
                  </a:cubicBezTo>
                  <a:lnTo>
                    <a:pt x="2387600" y="927100"/>
                  </a:lnTo>
                  <a:cubicBezTo>
                    <a:pt x="2391833" y="914400"/>
                    <a:pt x="2397053" y="901987"/>
                    <a:pt x="2400300" y="889000"/>
                  </a:cubicBezTo>
                  <a:cubicBezTo>
                    <a:pt x="2413890" y="834642"/>
                    <a:pt x="2414951" y="833818"/>
                    <a:pt x="2425700" y="774700"/>
                  </a:cubicBezTo>
                  <a:cubicBezTo>
                    <a:pt x="2430306" y="749365"/>
                    <a:pt x="2432814" y="723637"/>
                    <a:pt x="2438400" y="698500"/>
                  </a:cubicBezTo>
                  <a:cubicBezTo>
                    <a:pt x="2458532" y="607908"/>
                    <a:pt x="2445360" y="720239"/>
                    <a:pt x="2463800" y="609600"/>
                  </a:cubicBezTo>
                  <a:cubicBezTo>
                    <a:pt x="2489459" y="455644"/>
                    <a:pt x="2463304" y="561034"/>
                    <a:pt x="2489200" y="444500"/>
                  </a:cubicBezTo>
                  <a:cubicBezTo>
                    <a:pt x="2492986" y="427461"/>
                    <a:pt x="2498114" y="410739"/>
                    <a:pt x="2501900" y="393700"/>
                  </a:cubicBezTo>
                  <a:cubicBezTo>
                    <a:pt x="2506583" y="372628"/>
                    <a:pt x="2508920" y="351025"/>
                    <a:pt x="2514600" y="330200"/>
                  </a:cubicBezTo>
                  <a:cubicBezTo>
                    <a:pt x="2521645" y="304369"/>
                    <a:pt x="2534749" y="280254"/>
                    <a:pt x="2540000" y="254000"/>
                  </a:cubicBezTo>
                  <a:cubicBezTo>
                    <a:pt x="2544233" y="232833"/>
                    <a:pt x="2547465" y="211441"/>
                    <a:pt x="2552700" y="190500"/>
                  </a:cubicBezTo>
                  <a:cubicBezTo>
                    <a:pt x="2555947" y="177513"/>
                    <a:pt x="2562153" y="165387"/>
                    <a:pt x="2565400" y="152400"/>
                  </a:cubicBezTo>
                  <a:cubicBezTo>
                    <a:pt x="2570635" y="131459"/>
                    <a:pt x="2572865" y="109841"/>
                    <a:pt x="2578100" y="88900"/>
                  </a:cubicBezTo>
                  <a:cubicBezTo>
                    <a:pt x="2581347" y="75913"/>
                    <a:pt x="2587122" y="63672"/>
                    <a:pt x="2590800" y="50800"/>
                  </a:cubicBezTo>
                  <a:cubicBezTo>
                    <a:pt x="2595595" y="34017"/>
                    <a:pt x="2599267" y="16933"/>
                    <a:pt x="2603500" y="0"/>
                  </a:cubicBezTo>
                  <a:cubicBezTo>
                    <a:pt x="2607733" y="29633"/>
                    <a:pt x="2610329" y="59547"/>
                    <a:pt x="2616200" y="88900"/>
                  </a:cubicBezTo>
                  <a:cubicBezTo>
                    <a:pt x="2618825" y="102027"/>
                    <a:pt x="2625653" y="114013"/>
                    <a:pt x="2628900" y="127000"/>
                  </a:cubicBezTo>
                  <a:cubicBezTo>
                    <a:pt x="2647027" y="199509"/>
                    <a:pt x="2634744" y="176114"/>
                    <a:pt x="2654300" y="241300"/>
                  </a:cubicBezTo>
                  <a:cubicBezTo>
                    <a:pt x="2661993" y="266945"/>
                    <a:pt x="2673206" y="291525"/>
                    <a:pt x="2679700" y="317500"/>
                  </a:cubicBezTo>
                  <a:cubicBezTo>
                    <a:pt x="2719402" y="476309"/>
                    <a:pt x="2668661" y="278863"/>
                    <a:pt x="2705100" y="406400"/>
                  </a:cubicBezTo>
                  <a:cubicBezTo>
                    <a:pt x="2743487" y="540755"/>
                    <a:pt x="2682839" y="352316"/>
                    <a:pt x="2743200" y="533400"/>
                  </a:cubicBezTo>
                  <a:lnTo>
                    <a:pt x="2755900" y="571500"/>
                  </a:lnTo>
                  <a:cubicBezTo>
                    <a:pt x="2760133" y="584200"/>
                    <a:pt x="2761174" y="598461"/>
                    <a:pt x="2768600" y="609600"/>
                  </a:cubicBezTo>
                  <a:cubicBezTo>
                    <a:pt x="2777067" y="622300"/>
                    <a:pt x="2787801" y="633752"/>
                    <a:pt x="2794000" y="647700"/>
                  </a:cubicBezTo>
                  <a:cubicBezTo>
                    <a:pt x="2804874" y="672166"/>
                    <a:pt x="2810933" y="698500"/>
                    <a:pt x="2819400" y="723900"/>
                  </a:cubicBezTo>
                  <a:lnTo>
                    <a:pt x="2857500" y="838200"/>
                  </a:lnTo>
                  <a:lnTo>
                    <a:pt x="2882900" y="914400"/>
                  </a:lnTo>
                  <a:cubicBezTo>
                    <a:pt x="2887133" y="927100"/>
                    <a:pt x="2889613" y="940526"/>
                    <a:pt x="2895600" y="952500"/>
                  </a:cubicBezTo>
                  <a:cubicBezTo>
                    <a:pt x="2904067" y="969433"/>
                    <a:pt x="2913969" y="985722"/>
                    <a:pt x="2921000" y="1003300"/>
                  </a:cubicBezTo>
                  <a:cubicBezTo>
                    <a:pt x="2930944" y="1028159"/>
                    <a:pt x="2937933" y="1054100"/>
                    <a:pt x="2946400" y="1079500"/>
                  </a:cubicBezTo>
                  <a:cubicBezTo>
                    <a:pt x="2950633" y="1092200"/>
                    <a:pt x="2947961" y="1110174"/>
                    <a:pt x="2959100" y="1117600"/>
                  </a:cubicBezTo>
                  <a:cubicBezTo>
                    <a:pt x="2971800" y="1126067"/>
                    <a:pt x="2983252" y="1136801"/>
                    <a:pt x="2997200" y="1143000"/>
                  </a:cubicBezTo>
                  <a:cubicBezTo>
                    <a:pt x="3021666" y="1153874"/>
                    <a:pt x="3051123" y="1153548"/>
                    <a:pt x="3073400" y="1168400"/>
                  </a:cubicBezTo>
                  <a:cubicBezTo>
                    <a:pt x="3133777" y="1208652"/>
                    <a:pt x="3097020" y="1188973"/>
                    <a:pt x="3187700" y="1219200"/>
                  </a:cubicBezTo>
                  <a:cubicBezTo>
                    <a:pt x="3200400" y="1223433"/>
                    <a:pt x="3214661" y="1224474"/>
                    <a:pt x="3225800" y="1231900"/>
                  </a:cubicBezTo>
                  <a:cubicBezTo>
                    <a:pt x="3238500" y="1240367"/>
                    <a:pt x="3250248" y="1250474"/>
                    <a:pt x="3263900" y="1257300"/>
                  </a:cubicBezTo>
                  <a:cubicBezTo>
                    <a:pt x="3285240" y="1267970"/>
                    <a:pt x="3332455" y="1276596"/>
                    <a:pt x="3352800" y="1282700"/>
                  </a:cubicBezTo>
                  <a:cubicBezTo>
                    <a:pt x="3378445" y="1290393"/>
                    <a:pt x="3403600" y="1299633"/>
                    <a:pt x="3429000" y="1308100"/>
                  </a:cubicBezTo>
                  <a:lnTo>
                    <a:pt x="3505200" y="1333500"/>
                  </a:lnTo>
                  <a:cubicBezTo>
                    <a:pt x="3517900" y="1337733"/>
                    <a:pt x="3530173" y="1343575"/>
                    <a:pt x="3543300" y="1346200"/>
                  </a:cubicBezTo>
                  <a:cubicBezTo>
                    <a:pt x="3619927" y="1361525"/>
                    <a:pt x="3586322" y="1352074"/>
                    <a:pt x="3644900" y="1371600"/>
                  </a:cubicBezTo>
                  <a:cubicBezTo>
                    <a:pt x="3733800" y="1367367"/>
                    <a:pt x="3822907" y="1366291"/>
                    <a:pt x="3911600" y="1358900"/>
                  </a:cubicBezTo>
                  <a:cubicBezTo>
                    <a:pt x="3962297" y="1354675"/>
                    <a:pt x="3940709" y="1338459"/>
                    <a:pt x="3987800" y="1320800"/>
                  </a:cubicBezTo>
                  <a:cubicBezTo>
                    <a:pt x="4008011" y="1313221"/>
                    <a:pt x="4030133" y="1312333"/>
                    <a:pt x="4051300" y="1308100"/>
                  </a:cubicBezTo>
                  <a:cubicBezTo>
                    <a:pt x="4064000" y="1299633"/>
                    <a:pt x="4075748" y="1289526"/>
                    <a:pt x="4089400" y="1282700"/>
                  </a:cubicBezTo>
                  <a:cubicBezTo>
                    <a:pt x="4101374" y="1276713"/>
                    <a:pt x="4115798" y="1276501"/>
                    <a:pt x="4127500" y="1270000"/>
                  </a:cubicBezTo>
                  <a:cubicBezTo>
                    <a:pt x="4154185" y="1255175"/>
                    <a:pt x="4203700" y="1219200"/>
                    <a:pt x="4203700" y="1219200"/>
                  </a:cubicBezTo>
                  <a:cubicBezTo>
                    <a:pt x="4207933" y="1206500"/>
                    <a:pt x="4213153" y="1194087"/>
                    <a:pt x="4216400" y="1181100"/>
                  </a:cubicBezTo>
                  <a:cubicBezTo>
                    <a:pt x="4221635" y="1160159"/>
                    <a:pt x="4218390" y="1136342"/>
                    <a:pt x="4229100" y="1117600"/>
                  </a:cubicBezTo>
                  <a:cubicBezTo>
                    <a:pt x="4243659" y="1092122"/>
                    <a:pt x="4283136" y="1090582"/>
                    <a:pt x="4305300" y="1079500"/>
                  </a:cubicBezTo>
                  <a:cubicBezTo>
                    <a:pt x="4403777" y="1030261"/>
                    <a:pt x="4285735" y="1073322"/>
                    <a:pt x="4381500" y="1041400"/>
                  </a:cubicBezTo>
                  <a:cubicBezTo>
                    <a:pt x="4393457" y="1044389"/>
                    <a:pt x="4455493" y="1058518"/>
                    <a:pt x="4470400" y="1066800"/>
                  </a:cubicBezTo>
                  <a:cubicBezTo>
                    <a:pt x="4585954" y="1130997"/>
                    <a:pt x="4510652" y="1093994"/>
                    <a:pt x="4584700" y="1155700"/>
                  </a:cubicBezTo>
                  <a:cubicBezTo>
                    <a:pt x="4652356" y="1212080"/>
                    <a:pt x="4592167" y="1155615"/>
                    <a:pt x="4660900" y="1193800"/>
                  </a:cubicBezTo>
                  <a:cubicBezTo>
                    <a:pt x="4784613" y="1262530"/>
                    <a:pt x="4688622" y="1232480"/>
                    <a:pt x="4787900" y="1257300"/>
                  </a:cubicBezTo>
                  <a:cubicBezTo>
                    <a:pt x="4793173" y="1256894"/>
                    <a:pt x="4942637" y="1258824"/>
                    <a:pt x="4991100" y="1231900"/>
                  </a:cubicBezTo>
                  <a:cubicBezTo>
                    <a:pt x="5017785" y="1217075"/>
                    <a:pt x="5041900" y="1198033"/>
                    <a:pt x="5067300" y="1181100"/>
                  </a:cubicBezTo>
                  <a:lnTo>
                    <a:pt x="5105400" y="1155700"/>
                  </a:lnTo>
                  <a:cubicBezTo>
                    <a:pt x="5113867" y="1143000"/>
                    <a:pt x="5124601" y="1131548"/>
                    <a:pt x="5130800" y="1117600"/>
                  </a:cubicBezTo>
                  <a:cubicBezTo>
                    <a:pt x="5141674" y="1093134"/>
                    <a:pt x="5147733" y="1066800"/>
                    <a:pt x="5156200" y="1041400"/>
                  </a:cubicBezTo>
                  <a:cubicBezTo>
                    <a:pt x="5167382" y="1007853"/>
                    <a:pt x="5186948" y="938017"/>
                    <a:pt x="5219700" y="927100"/>
                  </a:cubicBezTo>
                  <a:lnTo>
                    <a:pt x="5257800" y="914400"/>
                  </a:lnTo>
                  <a:cubicBezTo>
                    <a:pt x="5378976" y="938635"/>
                    <a:pt x="5270093" y="901293"/>
                    <a:pt x="5372100" y="1003300"/>
                  </a:cubicBezTo>
                  <a:cubicBezTo>
                    <a:pt x="5384800" y="1016000"/>
                    <a:pt x="5399173" y="1027223"/>
                    <a:pt x="5410200" y="1041400"/>
                  </a:cubicBezTo>
                  <a:cubicBezTo>
                    <a:pt x="5428942" y="1065497"/>
                    <a:pt x="5439414" y="1096014"/>
                    <a:pt x="5461000" y="1117600"/>
                  </a:cubicBezTo>
                  <a:cubicBezTo>
                    <a:pt x="5486400" y="1143000"/>
                    <a:pt x="5517275" y="1163912"/>
                    <a:pt x="5537200" y="1193800"/>
                  </a:cubicBezTo>
                  <a:cubicBezTo>
                    <a:pt x="5545667" y="1206500"/>
                    <a:pt x="5552829" y="1220174"/>
                    <a:pt x="5562600" y="1231900"/>
                  </a:cubicBezTo>
                  <a:cubicBezTo>
                    <a:pt x="5593158" y="1268570"/>
                    <a:pt x="5601338" y="1270425"/>
                    <a:pt x="5638800" y="1295400"/>
                  </a:cubicBezTo>
                  <a:cubicBezTo>
                    <a:pt x="5685367" y="1365250"/>
                    <a:pt x="5638800" y="1305983"/>
                    <a:pt x="5702300" y="1358900"/>
                  </a:cubicBezTo>
                  <a:cubicBezTo>
                    <a:pt x="5800086" y="1440388"/>
                    <a:pt x="5683905" y="1359337"/>
                    <a:pt x="5778500" y="1422400"/>
                  </a:cubicBezTo>
                  <a:cubicBezTo>
                    <a:pt x="5851293" y="1531589"/>
                    <a:pt x="5754366" y="1403093"/>
                    <a:pt x="5842000" y="1473200"/>
                  </a:cubicBezTo>
                  <a:cubicBezTo>
                    <a:pt x="5853919" y="1482735"/>
                    <a:pt x="5856607" y="1500507"/>
                    <a:pt x="5867400" y="1511300"/>
                  </a:cubicBezTo>
                  <a:cubicBezTo>
                    <a:pt x="5878193" y="1522093"/>
                    <a:pt x="5893774" y="1526929"/>
                    <a:pt x="5905500" y="1536700"/>
                  </a:cubicBezTo>
                  <a:cubicBezTo>
                    <a:pt x="5919298" y="1548198"/>
                    <a:pt x="5929802" y="1563302"/>
                    <a:pt x="5943600" y="1574800"/>
                  </a:cubicBezTo>
                  <a:cubicBezTo>
                    <a:pt x="5976426" y="1602155"/>
                    <a:pt x="5981615" y="1600172"/>
                    <a:pt x="6019800" y="1612900"/>
                  </a:cubicBezTo>
                  <a:cubicBezTo>
                    <a:pt x="6032500" y="1600200"/>
                    <a:pt x="6047461" y="1589415"/>
                    <a:pt x="6057900" y="1574800"/>
                  </a:cubicBezTo>
                  <a:cubicBezTo>
                    <a:pt x="6087470" y="1533402"/>
                    <a:pt x="6073577" y="1513227"/>
                    <a:pt x="6121400" y="1485900"/>
                  </a:cubicBezTo>
                  <a:cubicBezTo>
                    <a:pt x="6136555" y="1477240"/>
                    <a:pt x="6155417" y="1477995"/>
                    <a:pt x="6172200" y="1473200"/>
                  </a:cubicBezTo>
                  <a:cubicBezTo>
                    <a:pt x="6185072" y="1469522"/>
                    <a:pt x="6197600" y="1464733"/>
                    <a:pt x="6210300" y="1460500"/>
                  </a:cubicBezTo>
                  <a:cubicBezTo>
                    <a:pt x="6262471" y="1481368"/>
                    <a:pt x="6284328" y="1483728"/>
                    <a:pt x="6324600" y="1524000"/>
                  </a:cubicBezTo>
                  <a:cubicBezTo>
                    <a:pt x="6339567" y="1538967"/>
                    <a:pt x="6348925" y="1558729"/>
                    <a:pt x="6362700" y="1574800"/>
                  </a:cubicBezTo>
                  <a:cubicBezTo>
                    <a:pt x="6374389" y="1588437"/>
                    <a:pt x="6389302" y="1599102"/>
                    <a:pt x="6400800" y="1612900"/>
                  </a:cubicBezTo>
                  <a:cubicBezTo>
                    <a:pt x="6410571" y="1624626"/>
                    <a:pt x="6416429" y="1639274"/>
                    <a:pt x="6426200" y="1651000"/>
                  </a:cubicBezTo>
                  <a:cubicBezTo>
                    <a:pt x="6437698" y="1664798"/>
                    <a:pt x="6452802" y="1675302"/>
                    <a:pt x="6464300" y="1689100"/>
                  </a:cubicBezTo>
                  <a:cubicBezTo>
                    <a:pt x="6474071" y="1700826"/>
                    <a:pt x="6479929" y="1715474"/>
                    <a:pt x="6489700" y="1727200"/>
                  </a:cubicBezTo>
                  <a:cubicBezTo>
                    <a:pt x="6527004" y="1771964"/>
                    <a:pt x="6550898" y="1780699"/>
                    <a:pt x="6604000" y="1816100"/>
                  </a:cubicBezTo>
                  <a:cubicBezTo>
                    <a:pt x="6616700" y="1824567"/>
                    <a:pt x="6632942" y="1829289"/>
                    <a:pt x="6642100" y="1841500"/>
                  </a:cubicBezTo>
                  <a:cubicBezTo>
                    <a:pt x="6654800" y="1858433"/>
                    <a:pt x="6663939" y="1878749"/>
                    <a:pt x="6680200" y="1892300"/>
                  </a:cubicBezTo>
                  <a:cubicBezTo>
                    <a:pt x="6690484" y="1900870"/>
                    <a:pt x="6706326" y="1899013"/>
                    <a:pt x="6718300" y="1905000"/>
                  </a:cubicBezTo>
                  <a:cubicBezTo>
                    <a:pt x="6731952" y="1911826"/>
                    <a:pt x="6743980" y="1921528"/>
                    <a:pt x="6756400" y="1930400"/>
                  </a:cubicBezTo>
                  <a:cubicBezTo>
                    <a:pt x="6773624" y="1942703"/>
                    <a:pt x="6788268" y="1959034"/>
                    <a:pt x="6807200" y="1968500"/>
                  </a:cubicBezTo>
                  <a:cubicBezTo>
                    <a:pt x="6822812" y="1976306"/>
                    <a:pt x="6841067" y="1976967"/>
                    <a:pt x="6858000" y="1981200"/>
                  </a:cubicBezTo>
                  <a:cubicBezTo>
                    <a:pt x="6883400" y="1998133"/>
                    <a:pt x="6905240" y="2022347"/>
                    <a:pt x="6934200" y="2032000"/>
                  </a:cubicBezTo>
                  <a:cubicBezTo>
                    <a:pt x="7056842" y="2072881"/>
                    <a:pt x="6866166" y="2007326"/>
                    <a:pt x="7023100" y="2070100"/>
                  </a:cubicBezTo>
                  <a:cubicBezTo>
                    <a:pt x="7047959" y="2080044"/>
                    <a:pt x="7099300" y="2095500"/>
                    <a:pt x="7099300" y="2095500"/>
                  </a:cubicBezTo>
                  <a:cubicBezTo>
                    <a:pt x="7112000" y="2087033"/>
                    <a:pt x="7123748" y="2076926"/>
                    <a:pt x="7137400" y="2070100"/>
                  </a:cubicBezTo>
                  <a:cubicBezTo>
                    <a:pt x="7199157" y="2039221"/>
                    <a:pt x="7256225" y="2064127"/>
                    <a:pt x="7327900" y="2070100"/>
                  </a:cubicBezTo>
                  <a:cubicBezTo>
                    <a:pt x="7390348" y="2090916"/>
                    <a:pt x="7402577" y="2091001"/>
                    <a:pt x="7454900" y="2120900"/>
                  </a:cubicBezTo>
                  <a:cubicBezTo>
                    <a:pt x="7468152" y="2128473"/>
                    <a:pt x="7479348" y="2139474"/>
                    <a:pt x="7493000" y="2146300"/>
                  </a:cubicBezTo>
                  <a:cubicBezTo>
                    <a:pt x="7504974" y="2152287"/>
                    <a:pt x="7519126" y="2153013"/>
                    <a:pt x="7531100" y="2159000"/>
                  </a:cubicBezTo>
                  <a:cubicBezTo>
                    <a:pt x="7544752" y="2165826"/>
                    <a:pt x="7569200" y="2184400"/>
                    <a:pt x="7569200" y="2184400"/>
                  </a:cubicBezTo>
                </a:path>
              </a:pathLst>
            </a:custGeom>
            <a:noFill/>
            <a:ln w="53975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9410" y="5334463"/>
              <a:ext cx="1314396" cy="5843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r>
                <a:rPr lang="en-CA" sz="320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1960</a:t>
              </a: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1854200" y="2338388"/>
            <a:ext cx="8289925" cy="3036887"/>
            <a:chOff x="219410" y="2373376"/>
            <a:chExt cx="8289590" cy="3036824"/>
          </a:xfrm>
        </p:grpSpPr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876300" y="2373376"/>
              <a:ext cx="7632700" cy="3036824"/>
            </a:xfrm>
            <a:custGeom>
              <a:avLst/>
              <a:gdLst>
                <a:gd name="T0" fmla="*/ 88900 w 7632700"/>
                <a:gd name="T1" fmla="*/ 2681224 h 3036824"/>
                <a:gd name="T2" fmla="*/ 190500 w 7632700"/>
                <a:gd name="T3" fmla="*/ 2757424 h 3036824"/>
                <a:gd name="T4" fmla="*/ 304800 w 7632700"/>
                <a:gd name="T5" fmla="*/ 2820924 h 3036824"/>
                <a:gd name="T6" fmla="*/ 533400 w 7632700"/>
                <a:gd name="T7" fmla="*/ 2884424 h 3036824"/>
                <a:gd name="T8" fmla="*/ 685800 w 7632700"/>
                <a:gd name="T9" fmla="*/ 2922524 h 3036824"/>
                <a:gd name="T10" fmla="*/ 1016000 w 7632700"/>
                <a:gd name="T11" fmla="*/ 2986024 h 3036824"/>
                <a:gd name="T12" fmla="*/ 1231900 w 7632700"/>
                <a:gd name="T13" fmla="*/ 3036824 h 3036824"/>
                <a:gd name="T14" fmla="*/ 1524000 w 7632700"/>
                <a:gd name="T15" fmla="*/ 2973324 h 3036824"/>
                <a:gd name="T16" fmla="*/ 1638300 w 7632700"/>
                <a:gd name="T17" fmla="*/ 2859024 h 3036824"/>
                <a:gd name="T18" fmla="*/ 1765300 w 7632700"/>
                <a:gd name="T19" fmla="*/ 2655824 h 3036824"/>
                <a:gd name="T20" fmla="*/ 1879600 w 7632700"/>
                <a:gd name="T21" fmla="*/ 2401824 h 3036824"/>
                <a:gd name="T22" fmla="*/ 1993900 w 7632700"/>
                <a:gd name="T23" fmla="*/ 2109724 h 3036824"/>
                <a:gd name="T24" fmla="*/ 2057400 w 7632700"/>
                <a:gd name="T25" fmla="*/ 1868424 h 3036824"/>
                <a:gd name="T26" fmla="*/ 2120900 w 7632700"/>
                <a:gd name="T27" fmla="*/ 1398524 h 3036824"/>
                <a:gd name="T28" fmla="*/ 2159000 w 7632700"/>
                <a:gd name="T29" fmla="*/ 1195324 h 3036824"/>
                <a:gd name="T30" fmla="*/ 2222500 w 7632700"/>
                <a:gd name="T31" fmla="*/ 534924 h 3036824"/>
                <a:gd name="T32" fmla="*/ 2273300 w 7632700"/>
                <a:gd name="T33" fmla="*/ 357124 h 3036824"/>
                <a:gd name="T34" fmla="*/ 2387600 w 7632700"/>
                <a:gd name="T35" fmla="*/ 204724 h 3036824"/>
                <a:gd name="T36" fmla="*/ 2552700 w 7632700"/>
                <a:gd name="T37" fmla="*/ 39624 h 3036824"/>
                <a:gd name="T38" fmla="*/ 2628900 w 7632700"/>
                <a:gd name="T39" fmla="*/ 204724 h 3036824"/>
                <a:gd name="T40" fmla="*/ 2705100 w 7632700"/>
                <a:gd name="T41" fmla="*/ 407924 h 3036824"/>
                <a:gd name="T42" fmla="*/ 2781300 w 7632700"/>
                <a:gd name="T43" fmla="*/ 636524 h 3036824"/>
                <a:gd name="T44" fmla="*/ 2819400 w 7632700"/>
                <a:gd name="T45" fmla="*/ 763524 h 3036824"/>
                <a:gd name="T46" fmla="*/ 2882900 w 7632700"/>
                <a:gd name="T47" fmla="*/ 877824 h 3036824"/>
                <a:gd name="T48" fmla="*/ 2997200 w 7632700"/>
                <a:gd name="T49" fmla="*/ 1106424 h 3036824"/>
                <a:gd name="T50" fmla="*/ 3187700 w 7632700"/>
                <a:gd name="T51" fmla="*/ 1208024 h 3036824"/>
                <a:gd name="T52" fmla="*/ 3429000 w 7632700"/>
                <a:gd name="T53" fmla="*/ 1220724 h 3036824"/>
                <a:gd name="T54" fmla="*/ 3581400 w 7632700"/>
                <a:gd name="T55" fmla="*/ 1144524 h 3036824"/>
                <a:gd name="T56" fmla="*/ 4000500 w 7632700"/>
                <a:gd name="T57" fmla="*/ 1208024 h 3036824"/>
                <a:gd name="T58" fmla="*/ 4368800 w 7632700"/>
                <a:gd name="T59" fmla="*/ 1042924 h 3036824"/>
                <a:gd name="T60" fmla="*/ 4813300 w 7632700"/>
                <a:gd name="T61" fmla="*/ 1055624 h 3036824"/>
                <a:gd name="T62" fmla="*/ 5029200 w 7632700"/>
                <a:gd name="T63" fmla="*/ 966724 h 3036824"/>
                <a:gd name="T64" fmla="*/ 5219700 w 7632700"/>
                <a:gd name="T65" fmla="*/ 827024 h 3036824"/>
                <a:gd name="T66" fmla="*/ 5334000 w 7632700"/>
                <a:gd name="T67" fmla="*/ 903224 h 3036824"/>
                <a:gd name="T68" fmla="*/ 5562600 w 7632700"/>
                <a:gd name="T69" fmla="*/ 1182624 h 3036824"/>
                <a:gd name="T70" fmla="*/ 5689600 w 7632700"/>
                <a:gd name="T71" fmla="*/ 1296924 h 3036824"/>
                <a:gd name="T72" fmla="*/ 5892800 w 7632700"/>
                <a:gd name="T73" fmla="*/ 1423924 h 3036824"/>
                <a:gd name="T74" fmla="*/ 6197600 w 7632700"/>
                <a:gd name="T75" fmla="*/ 1411224 h 3036824"/>
                <a:gd name="T76" fmla="*/ 6502400 w 7632700"/>
                <a:gd name="T77" fmla="*/ 1576324 h 3036824"/>
                <a:gd name="T78" fmla="*/ 6616700 w 7632700"/>
                <a:gd name="T79" fmla="*/ 1690624 h 3036824"/>
                <a:gd name="T80" fmla="*/ 6794500 w 7632700"/>
                <a:gd name="T81" fmla="*/ 1830324 h 3036824"/>
                <a:gd name="T82" fmla="*/ 7124700 w 7632700"/>
                <a:gd name="T83" fmla="*/ 2033524 h 3036824"/>
                <a:gd name="T84" fmla="*/ 7518400 w 7632700"/>
                <a:gd name="T85" fmla="*/ 2097024 h 30368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632700" h="3036824">
                  <a:moveTo>
                    <a:pt x="0" y="2617724"/>
                  </a:moveTo>
                  <a:cubicBezTo>
                    <a:pt x="21167" y="2626191"/>
                    <a:pt x="44949" y="2629873"/>
                    <a:pt x="63500" y="2643124"/>
                  </a:cubicBezTo>
                  <a:cubicBezTo>
                    <a:pt x="75920" y="2651996"/>
                    <a:pt x="78107" y="2670431"/>
                    <a:pt x="88900" y="2681224"/>
                  </a:cubicBezTo>
                  <a:cubicBezTo>
                    <a:pt x="99693" y="2692017"/>
                    <a:pt x="114300" y="2698157"/>
                    <a:pt x="127000" y="2706624"/>
                  </a:cubicBezTo>
                  <a:cubicBezTo>
                    <a:pt x="135467" y="2719324"/>
                    <a:pt x="140481" y="2735189"/>
                    <a:pt x="152400" y="2744724"/>
                  </a:cubicBezTo>
                  <a:cubicBezTo>
                    <a:pt x="162853" y="2753087"/>
                    <a:pt x="178526" y="2751437"/>
                    <a:pt x="190500" y="2757424"/>
                  </a:cubicBezTo>
                  <a:cubicBezTo>
                    <a:pt x="204152" y="2764250"/>
                    <a:pt x="214948" y="2775998"/>
                    <a:pt x="228600" y="2782824"/>
                  </a:cubicBezTo>
                  <a:cubicBezTo>
                    <a:pt x="240574" y="2788811"/>
                    <a:pt x="254726" y="2789537"/>
                    <a:pt x="266700" y="2795524"/>
                  </a:cubicBezTo>
                  <a:cubicBezTo>
                    <a:pt x="280352" y="2802350"/>
                    <a:pt x="291148" y="2814098"/>
                    <a:pt x="304800" y="2820924"/>
                  </a:cubicBezTo>
                  <a:cubicBezTo>
                    <a:pt x="326140" y="2831594"/>
                    <a:pt x="373355" y="2840220"/>
                    <a:pt x="393700" y="2846324"/>
                  </a:cubicBezTo>
                  <a:cubicBezTo>
                    <a:pt x="419345" y="2854017"/>
                    <a:pt x="443646" y="2866473"/>
                    <a:pt x="469900" y="2871724"/>
                  </a:cubicBezTo>
                  <a:cubicBezTo>
                    <a:pt x="491067" y="2875957"/>
                    <a:pt x="512459" y="2879189"/>
                    <a:pt x="533400" y="2884424"/>
                  </a:cubicBezTo>
                  <a:cubicBezTo>
                    <a:pt x="546387" y="2887671"/>
                    <a:pt x="558432" y="2894220"/>
                    <a:pt x="571500" y="2897124"/>
                  </a:cubicBezTo>
                  <a:cubicBezTo>
                    <a:pt x="596637" y="2902710"/>
                    <a:pt x="622563" y="2904238"/>
                    <a:pt x="647700" y="2909824"/>
                  </a:cubicBezTo>
                  <a:cubicBezTo>
                    <a:pt x="660768" y="2912728"/>
                    <a:pt x="672813" y="2919277"/>
                    <a:pt x="685800" y="2922524"/>
                  </a:cubicBezTo>
                  <a:cubicBezTo>
                    <a:pt x="706741" y="2927759"/>
                    <a:pt x="728043" y="2931473"/>
                    <a:pt x="749300" y="2935224"/>
                  </a:cubicBezTo>
                  <a:cubicBezTo>
                    <a:pt x="800017" y="2944174"/>
                    <a:pt x="852842" y="2944338"/>
                    <a:pt x="901700" y="2960624"/>
                  </a:cubicBezTo>
                  <a:cubicBezTo>
                    <a:pt x="987469" y="2989214"/>
                    <a:pt x="881893" y="2956222"/>
                    <a:pt x="1016000" y="2986024"/>
                  </a:cubicBezTo>
                  <a:cubicBezTo>
                    <a:pt x="1029068" y="2988928"/>
                    <a:pt x="1041113" y="2995477"/>
                    <a:pt x="1054100" y="2998724"/>
                  </a:cubicBezTo>
                  <a:cubicBezTo>
                    <a:pt x="1146550" y="3021836"/>
                    <a:pt x="1091894" y="3001478"/>
                    <a:pt x="1193800" y="3024124"/>
                  </a:cubicBezTo>
                  <a:cubicBezTo>
                    <a:pt x="1206868" y="3027028"/>
                    <a:pt x="1219200" y="3032591"/>
                    <a:pt x="1231900" y="3036824"/>
                  </a:cubicBezTo>
                  <a:cubicBezTo>
                    <a:pt x="1291167" y="3032591"/>
                    <a:pt x="1350689" y="3031066"/>
                    <a:pt x="1409700" y="3024124"/>
                  </a:cubicBezTo>
                  <a:cubicBezTo>
                    <a:pt x="1451444" y="3019213"/>
                    <a:pt x="1449017" y="3004466"/>
                    <a:pt x="1485900" y="2986024"/>
                  </a:cubicBezTo>
                  <a:cubicBezTo>
                    <a:pt x="1497874" y="2980037"/>
                    <a:pt x="1511300" y="2977557"/>
                    <a:pt x="1524000" y="2973324"/>
                  </a:cubicBezTo>
                  <a:cubicBezTo>
                    <a:pt x="1536700" y="2956391"/>
                    <a:pt x="1547133" y="2937491"/>
                    <a:pt x="1562100" y="2922524"/>
                  </a:cubicBezTo>
                  <a:cubicBezTo>
                    <a:pt x="1572893" y="2911731"/>
                    <a:pt x="1588474" y="2906895"/>
                    <a:pt x="1600200" y="2897124"/>
                  </a:cubicBezTo>
                  <a:cubicBezTo>
                    <a:pt x="1613998" y="2885626"/>
                    <a:pt x="1625600" y="2871724"/>
                    <a:pt x="1638300" y="2859024"/>
                  </a:cubicBezTo>
                  <a:cubicBezTo>
                    <a:pt x="1654270" y="2811114"/>
                    <a:pt x="1658131" y="2788393"/>
                    <a:pt x="1701800" y="2744724"/>
                  </a:cubicBezTo>
                  <a:cubicBezTo>
                    <a:pt x="1714500" y="2732024"/>
                    <a:pt x="1729461" y="2721239"/>
                    <a:pt x="1739900" y="2706624"/>
                  </a:cubicBezTo>
                  <a:cubicBezTo>
                    <a:pt x="1750904" y="2691218"/>
                    <a:pt x="1755907" y="2672262"/>
                    <a:pt x="1765300" y="2655824"/>
                  </a:cubicBezTo>
                  <a:cubicBezTo>
                    <a:pt x="1780156" y="2629825"/>
                    <a:pt x="1812445" y="2588730"/>
                    <a:pt x="1828800" y="2566924"/>
                  </a:cubicBezTo>
                  <a:cubicBezTo>
                    <a:pt x="1871481" y="2438881"/>
                    <a:pt x="1806360" y="2637492"/>
                    <a:pt x="1854200" y="2478024"/>
                  </a:cubicBezTo>
                  <a:cubicBezTo>
                    <a:pt x="1861893" y="2452379"/>
                    <a:pt x="1864748" y="2424101"/>
                    <a:pt x="1879600" y="2401824"/>
                  </a:cubicBezTo>
                  <a:cubicBezTo>
                    <a:pt x="1910005" y="2356217"/>
                    <a:pt x="1917446" y="2352296"/>
                    <a:pt x="1930400" y="2287524"/>
                  </a:cubicBezTo>
                  <a:cubicBezTo>
                    <a:pt x="1937216" y="2253445"/>
                    <a:pt x="1950085" y="2175446"/>
                    <a:pt x="1968500" y="2147824"/>
                  </a:cubicBezTo>
                  <a:cubicBezTo>
                    <a:pt x="1976967" y="2135124"/>
                    <a:pt x="1987701" y="2123672"/>
                    <a:pt x="1993900" y="2109724"/>
                  </a:cubicBezTo>
                  <a:cubicBezTo>
                    <a:pt x="2004774" y="2085258"/>
                    <a:pt x="2010833" y="2058924"/>
                    <a:pt x="2019300" y="2033524"/>
                  </a:cubicBezTo>
                  <a:cubicBezTo>
                    <a:pt x="2031404" y="1997211"/>
                    <a:pt x="2036727" y="1984491"/>
                    <a:pt x="2044700" y="1944624"/>
                  </a:cubicBezTo>
                  <a:cubicBezTo>
                    <a:pt x="2049750" y="1919374"/>
                    <a:pt x="2053167" y="1893824"/>
                    <a:pt x="2057400" y="1868424"/>
                  </a:cubicBezTo>
                  <a:cubicBezTo>
                    <a:pt x="2065867" y="1762591"/>
                    <a:pt x="2061978" y="1655034"/>
                    <a:pt x="2082800" y="1550924"/>
                  </a:cubicBezTo>
                  <a:cubicBezTo>
                    <a:pt x="2087033" y="1529757"/>
                    <a:pt x="2090265" y="1508365"/>
                    <a:pt x="2095500" y="1487424"/>
                  </a:cubicBezTo>
                  <a:cubicBezTo>
                    <a:pt x="2137928" y="1317712"/>
                    <a:pt x="2073389" y="1612323"/>
                    <a:pt x="2120900" y="1398524"/>
                  </a:cubicBezTo>
                  <a:cubicBezTo>
                    <a:pt x="2125583" y="1377452"/>
                    <a:pt x="2128917" y="1356096"/>
                    <a:pt x="2133600" y="1335024"/>
                  </a:cubicBezTo>
                  <a:cubicBezTo>
                    <a:pt x="2137386" y="1317985"/>
                    <a:pt x="2143178" y="1301397"/>
                    <a:pt x="2146300" y="1284224"/>
                  </a:cubicBezTo>
                  <a:cubicBezTo>
                    <a:pt x="2151655" y="1254773"/>
                    <a:pt x="2153129" y="1224677"/>
                    <a:pt x="2159000" y="1195324"/>
                  </a:cubicBezTo>
                  <a:cubicBezTo>
                    <a:pt x="2161625" y="1182197"/>
                    <a:pt x="2168453" y="1170211"/>
                    <a:pt x="2171700" y="1157224"/>
                  </a:cubicBezTo>
                  <a:cubicBezTo>
                    <a:pt x="2186245" y="1099044"/>
                    <a:pt x="2189389" y="1053816"/>
                    <a:pt x="2197100" y="992124"/>
                  </a:cubicBezTo>
                  <a:cubicBezTo>
                    <a:pt x="2200422" y="902438"/>
                    <a:pt x="2200788" y="665198"/>
                    <a:pt x="2222500" y="534924"/>
                  </a:cubicBezTo>
                  <a:cubicBezTo>
                    <a:pt x="2224701" y="521719"/>
                    <a:pt x="2231678" y="509739"/>
                    <a:pt x="2235200" y="496824"/>
                  </a:cubicBezTo>
                  <a:cubicBezTo>
                    <a:pt x="2244385" y="463145"/>
                    <a:pt x="2249561" y="428342"/>
                    <a:pt x="2260600" y="395224"/>
                  </a:cubicBezTo>
                  <a:cubicBezTo>
                    <a:pt x="2264833" y="382524"/>
                    <a:pt x="2267313" y="369098"/>
                    <a:pt x="2273300" y="357124"/>
                  </a:cubicBezTo>
                  <a:cubicBezTo>
                    <a:pt x="2280126" y="343472"/>
                    <a:pt x="2288929" y="330750"/>
                    <a:pt x="2298700" y="319024"/>
                  </a:cubicBezTo>
                  <a:cubicBezTo>
                    <a:pt x="2310198" y="305226"/>
                    <a:pt x="2324100" y="293624"/>
                    <a:pt x="2336800" y="280924"/>
                  </a:cubicBezTo>
                  <a:cubicBezTo>
                    <a:pt x="2364043" y="199195"/>
                    <a:pt x="2328142" y="287965"/>
                    <a:pt x="2387600" y="204724"/>
                  </a:cubicBezTo>
                  <a:cubicBezTo>
                    <a:pt x="2446193" y="122694"/>
                    <a:pt x="2375990" y="178597"/>
                    <a:pt x="2451100" y="128524"/>
                  </a:cubicBezTo>
                  <a:cubicBezTo>
                    <a:pt x="2459567" y="115824"/>
                    <a:pt x="2465013" y="100475"/>
                    <a:pt x="2476500" y="90424"/>
                  </a:cubicBezTo>
                  <a:cubicBezTo>
                    <a:pt x="2499474" y="70322"/>
                    <a:pt x="2552700" y="39624"/>
                    <a:pt x="2552700" y="39624"/>
                  </a:cubicBezTo>
                  <a:cubicBezTo>
                    <a:pt x="2561167" y="26924"/>
                    <a:pt x="2565889" y="-7634"/>
                    <a:pt x="2578100" y="1524"/>
                  </a:cubicBezTo>
                  <a:cubicBezTo>
                    <a:pt x="2599519" y="17588"/>
                    <a:pt x="2598249" y="51470"/>
                    <a:pt x="2603500" y="77724"/>
                  </a:cubicBezTo>
                  <a:cubicBezTo>
                    <a:pt x="2611967" y="120057"/>
                    <a:pt x="2615248" y="163768"/>
                    <a:pt x="2628900" y="204724"/>
                  </a:cubicBezTo>
                  <a:cubicBezTo>
                    <a:pt x="2671581" y="332767"/>
                    <a:pt x="2606460" y="134156"/>
                    <a:pt x="2654300" y="293624"/>
                  </a:cubicBezTo>
                  <a:cubicBezTo>
                    <a:pt x="2661993" y="319269"/>
                    <a:pt x="2664848" y="347547"/>
                    <a:pt x="2679700" y="369824"/>
                  </a:cubicBezTo>
                  <a:cubicBezTo>
                    <a:pt x="2688167" y="382524"/>
                    <a:pt x="2698901" y="393976"/>
                    <a:pt x="2705100" y="407924"/>
                  </a:cubicBezTo>
                  <a:cubicBezTo>
                    <a:pt x="2715974" y="432390"/>
                    <a:pt x="2722033" y="458724"/>
                    <a:pt x="2730500" y="484124"/>
                  </a:cubicBezTo>
                  <a:lnTo>
                    <a:pt x="2743200" y="522224"/>
                  </a:lnTo>
                  <a:lnTo>
                    <a:pt x="2781300" y="636524"/>
                  </a:lnTo>
                  <a:lnTo>
                    <a:pt x="2794000" y="674624"/>
                  </a:lnTo>
                  <a:cubicBezTo>
                    <a:pt x="2798233" y="687324"/>
                    <a:pt x="2803453" y="699737"/>
                    <a:pt x="2806700" y="712724"/>
                  </a:cubicBezTo>
                  <a:cubicBezTo>
                    <a:pt x="2810933" y="729657"/>
                    <a:pt x="2812524" y="747481"/>
                    <a:pt x="2819400" y="763524"/>
                  </a:cubicBezTo>
                  <a:cubicBezTo>
                    <a:pt x="2825413" y="777553"/>
                    <a:pt x="2837974" y="787972"/>
                    <a:pt x="2844800" y="801624"/>
                  </a:cubicBezTo>
                  <a:cubicBezTo>
                    <a:pt x="2850787" y="813598"/>
                    <a:pt x="2851513" y="827750"/>
                    <a:pt x="2857500" y="839724"/>
                  </a:cubicBezTo>
                  <a:cubicBezTo>
                    <a:pt x="2864326" y="853376"/>
                    <a:pt x="2876701" y="863876"/>
                    <a:pt x="2882900" y="877824"/>
                  </a:cubicBezTo>
                  <a:cubicBezTo>
                    <a:pt x="2893774" y="902290"/>
                    <a:pt x="2893448" y="931747"/>
                    <a:pt x="2908300" y="954024"/>
                  </a:cubicBezTo>
                  <a:cubicBezTo>
                    <a:pt x="2925233" y="979424"/>
                    <a:pt x="2949447" y="1001264"/>
                    <a:pt x="2959100" y="1030224"/>
                  </a:cubicBezTo>
                  <a:cubicBezTo>
                    <a:pt x="2968159" y="1057401"/>
                    <a:pt x="2974029" y="1086149"/>
                    <a:pt x="2997200" y="1106424"/>
                  </a:cubicBezTo>
                  <a:cubicBezTo>
                    <a:pt x="3020174" y="1126526"/>
                    <a:pt x="3048000" y="1140291"/>
                    <a:pt x="3073400" y="1157224"/>
                  </a:cubicBezTo>
                  <a:cubicBezTo>
                    <a:pt x="3086100" y="1165691"/>
                    <a:pt x="3097020" y="1177797"/>
                    <a:pt x="3111500" y="1182624"/>
                  </a:cubicBezTo>
                  <a:lnTo>
                    <a:pt x="3187700" y="1208024"/>
                  </a:lnTo>
                  <a:cubicBezTo>
                    <a:pt x="3200400" y="1212257"/>
                    <a:pt x="3212673" y="1218099"/>
                    <a:pt x="3225800" y="1220724"/>
                  </a:cubicBezTo>
                  <a:lnTo>
                    <a:pt x="3289300" y="1233424"/>
                  </a:lnTo>
                  <a:cubicBezTo>
                    <a:pt x="3335867" y="1229191"/>
                    <a:pt x="3383279" y="1230521"/>
                    <a:pt x="3429000" y="1220724"/>
                  </a:cubicBezTo>
                  <a:cubicBezTo>
                    <a:pt x="3443925" y="1217526"/>
                    <a:pt x="3453448" y="1202150"/>
                    <a:pt x="3467100" y="1195324"/>
                  </a:cubicBezTo>
                  <a:cubicBezTo>
                    <a:pt x="3479074" y="1189337"/>
                    <a:pt x="3493226" y="1188611"/>
                    <a:pt x="3505200" y="1182624"/>
                  </a:cubicBezTo>
                  <a:cubicBezTo>
                    <a:pt x="3603677" y="1133385"/>
                    <a:pt x="3485635" y="1176446"/>
                    <a:pt x="3581400" y="1144524"/>
                  </a:cubicBezTo>
                  <a:cubicBezTo>
                    <a:pt x="3669743" y="1151886"/>
                    <a:pt x="3738469" y="1154609"/>
                    <a:pt x="3822700" y="1169924"/>
                  </a:cubicBezTo>
                  <a:cubicBezTo>
                    <a:pt x="3839873" y="1173046"/>
                    <a:pt x="3856433" y="1178967"/>
                    <a:pt x="3873500" y="1182624"/>
                  </a:cubicBezTo>
                  <a:cubicBezTo>
                    <a:pt x="3915713" y="1191670"/>
                    <a:pt x="4000500" y="1208024"/>
                    <a:pt x="4000500" y="1208024"/>
                  </a:cubicBezTo>
                  <a:cubicBezTo>
                    <a:pt x="4055533" y="1203791"/>
                    <a:pt x="4112052" y="1208711"/>
                    <a:pt x="4165600" y="1195324"/>
                  </a:cubicBezTo>
                  <a:cubicBezTo>
                    <a:pt x="4236728" y="1177542"/>
                    <a:pt x="4177008" y="1115752"/>
                    <a:pt x="4229100" y="1081024"/>
                  </a:cubicBezTo>
                  <a:cubicBezTo>
                    <a:pt x="4295598" y="1036692"/>
                    <a:pt x="4252054" y="1057517"/>
                    <a:pt x="4368800" y="1042924"/>
                  </a:cubicBezTo>
                  <a:cubicBezTo>
                    <a:pt x="4423833" y="1047157"/>
                    <a:pt x="4479082" y="1049175"/>
                    <a:pt x="4533900" y="1055624"/>
                  </a:cubicBezTo>
                  <a:cubicBezTo>
                    <a:pt x="4551235" y="1057663"/>
                    <a:pt x="4567246" y="1068324"/>
                    <a:pt x="4584700" y="1068324"/>
                  </a:cubicBezTo>
                  <a:cubicBezTo>
                    <a:pt x="4661018" y="1068324"/>
                    <a:pt x="4737100" y="1059857"/>
                    <a:pt x="4813300" y="1055624"/>
                  </a:cubicBezTo>
                  <a:cubicBezTo>
                    <a:pt x="4847167" y="1047157"/>
                    <a:pt x="4881782" y="1041263"/>
                    <a:pt x="4914900" y="1030224"/>
                  </a:cubicBezTo>
                  <a:cubicBezTo>
                    <a:pt x="4927600" y="1025991"/>
                    <a:pt x="4941298" y="1024025"/>
                    <a:pt x="4953000" y="1017524"/>
                  </a:cubicBezTo>
                  <a:cubicBezTo>
                    <a:pt x="4979685" y="1002699"/>
                    <a:pt x="5003800" y="983657"/>
                    <a:pt x="5029200" y="966724"/>
                  </a:cubicBezTo>
                  <a:cubicBezTo>
                    <a:pt x="5041900" y="958257"/>
                    <a:pt x="5056507" y="952117"/>
                    <a:pt x="5067300" y="941324"/>
                  </a:cubicBezTo>
                  <a:cubicBezTo>
                    <a:pt x="5178610" y="830014"/>
                    <a:pt x="5037412" y="966231"/>
                    <a:pt x="5143500" y="877824"/>
                  </a:cubicBezTo>
                  <a:cubicBezTo>
                    <a:pt x="5206921" y="824973"/>
                    <a:pt x="5152743" y="849343"/>
                    <a:pt x="5219700" y="827024"/>
                  </a:cubicBezTo>
                  <a:cubicBezTo>
                    <a:pt x="5232400" y="831257"/>
                    <a:pt x="5246661" y="832298"/>
                    <a:pt x="5257800" y="839724"/>
                  </a:cubicBezTo>
                  <a:cubicBezTo>
                    <a:pt x="5272744" y="849687"/>
                    <a:pt x="5282102" y="866326"/>
                    <a:pt x="5295900" y="877824"/>
                  </a:cubicBezTo>
                  <a:cubicBezTo>
                    <a:pt x="5307626" y="887595"/>
                    <a:pt x="5321300" y="894757"/>
                    <a:pt x="5334000" y="903224"/>
                  </a:cubicBezTo>
                  <a:cubicBezTo>
                    <a:pt x="5424764" y="1039370"/>
                    <a:pt x="5283417" y="832745"/>
                    <a:pt x="5397500" y="979424"/>
                  </a:cubicBezTo>
                  <a:cubicBezTo>
                    <a:pt x="5433241" y="1025377"/>
                    <a:pt x="5448566" y="1064386"/>
                    <a:pt x="5486400" y="1106424"/>
                  </a:cubicBezTo>
                  <a:cubicBezTo>
                    <a:pt x="5510430" y="1133124"/>
                    <a:pt x="5537200" y="1157224"/>
                    <a:pt x="5562600" y="1182624"/>
                  </a:cubicBezTo>
                  <a:cubicBezTo>
                    <a:pt x="5575300" y="1195324"/>
                    <a:pt x="5586332" y="1209948"/>
                    <a:pt x="5600700" y="1220724"/>
                  </a:cubicBezTo>
                  <a:cubicBezTo>
                    <a:pt x="5617633" y="1233424"/>
                    <a:pt x="5635429" y="1245049"/>
                    <a:pt x="5651500" y="1258824"/>
                  </a:cubicBezTo>
                  <a:cubicBezTo>
                    <a:pt x="5665137" y="1270513"/>
                    <a:pt x="5675423" y="1285897"/>
                    <a:pt x="5689600" y="1296924"/>
                  </a:cubicBezTo>
                  <a:cubicBezTo>
                    <a:pt x="5713697" y="1315666"/>
                    <a:pt x="5744214" y="1326138"/>
                    <a:pt x="5765800" y="1347724"/>
                  </a:cubicBezTo>
                  <a:cubicBezTo>
                    <a:pt x="5809358" y="1391282"/>
                    <a:pt x="5796194" y="1386150"/>
                    <a:pt x="5854700" y="1411224"/>
                  </a:cubicBezTo>
                  <a:cubicBezTo>
                    <a:pt x="5867005" y="1416497"/>
                    <a:pt x="5879928" y="1420246"/>
                    <a:pt x="5892800" y="1423924"/>
                  </a:cubicBezTo>
                  <a:cubicBezTo>
                    <a:pt x="5958064" y="1442571"/>
                    <a:pt x="5962742" y="1439017"/>
                    <a:pt x="6045200" y="1449324"/>
                  </a:cubicBezTo>
                  <a:cubicBezTo>
                    <a:pt x="6079067" y="1445091"/>
                    <a:pt x="6113689" y="1444902"/>
                    <a:pt x="6146800" y="1436624"/>
                  </a:cubicBezTo>
                  <a:cubicBezTo>
                    <a:pt x="6165167" y="1432032"/>
                    <a:pt x="6178746" y="1412938"/>
                    <a:pt x="6197600" y="1411224"/>
                  </a:cubicBezTo>
                  <a:cubicBezTo>
                    <a:pt x="6227411" y="1408514"/>
                    <a:pt x="6256867" y="1419691"/>
                    <a:pt x="6286500" y="1423924"/>
                  </a:cubicBezTo>
                  <a:cubicBezTo>
                    <a:pt x="6315220" y="1443071"/>
                    <a:pt x="6383411" y="1486496"/>
                    <a:pt x="6413500" y="1512824"/>
                  </a:cubicBezTo>
                  <a:cubicBezTo>
                    <a:pt x="6487674" y="1577726"/>
                    <a:pt x="6433807" y="1553460"/>
                    <a:pt x="6502400" y="1576324"/>
                  </a:cubicBezTo>
                  <a:cubicBezTo>
                    <a:pt x="6515100" y="1589024"/>
                    <a:pt x="6528811" y="1600787"/>
                    <a:pt x="6540500" y="1614424"/>
                  </a:cubicBezTo>
                  <a:cubicBezTo>
                    <a:pt x="6554275" y="1630495"/>
                    <a:pt x="6563633" y="1650257"/>
                    <a:pt x="6578600" y="1665224"/>
                  </a:cubicBezTo>
                  <a:cubicBezTo>
                    <a:pt x="6589393" y="1676017"/>
                    <a:pt x="6604489" y="1681466"/>
                    <a:pt x="6616700" y="1690624"/>
                  </a:cubicBezTo>
                  <a:cubicBezTo>
                    <a:pt x="6638385" y="1706888"/>
                    <a:pt x="6661033" y="1722257"/>
                    <a:pt x="6680200" y="1741424"/>
                  </a:cubicBezTo>
                  <a:cubicBezTo>
                    <a:pt x="6690993" y="1752217"/>
                    <a:pt x="6694807" y="1768731"/>
                    <a:pt x="6705600" y="1779524"/>
                  </a:cubicBezTo>
                  <a:cubicBezTo>
                    <a:pt x="6744043" y="1817967"/>
                    <a:pt x="6750908" y="1815793"/>
                    <a:pt x="6794500" y="1830324"/>
                  </a:cubicBezTo>
                  <a:cubicBezTo>
                    <a:pt x="6887110" y="1922934"/>
                    <a:pt x="6758954" y="1800490"/>
                    <a:pt x="6934200" y="1931924"/>
                  </a:cubicBezTo>
                  <a:cubicBezTo>
                    <a:pt x="6988339" y="1972529"/>
                    <a:pt x="7014281" y="1996718"/>
                    <a:pt x="7086600" y="2020824"/>
                  </a:cubicBezTo>
                  <a:cubicBezTo>
                    <a:pt x="7099300" y="2025057"/>
                    <a:pt x="7111352" y="2032497"/>
                    <a:pt x="7124700" y="2033524"/>
                  </a:cubicBezTo>
                  <a:cubicBezTo>
                    <a:pt x="7221872" y="2040999"/>
                    <a:pt x="7319433" y="2041991"/>
                    <a:pt x="7416800" y="2046224"/>
                  </a:cubicBezTo>
                  <a:cubicBezTo>
                    <a:pt x="7437967" y="2058924"/>
                    <a:pt x="7458222" y="2073285"/>
                    <a:pt x="7480300" y="2084324"/>
                  </a:cubicBezTo>
                  <a:cubicBezTo>
                    <a:pt x="7492274" y="2090311"/>
                    <a:pt x="7506698" y="2090523"/>
                    <a:pt x="7518400" y="2097024"/>
                  </a:cubicBezTo>
                  <a:cubicBezTo>
                    <a:pt x="7545085" y="2111849"/>
                    <a:pt x="7565640" y="2138171"/>
                    <a:pt x="7594600" y="2147824"/>
                  </a:cubicBezTo>
                  <a:lnTo>
                    <a:pt x="7632700" y="2160524"/>
                  </a:lnTo>
                </a:path>
              </a:pathLst>
            </a:custGeom>
            <a:noFill/>
            <a:ln w="53975" cap="flat" cmpd="sng">
              <a:solidFill>
                <a:srgbClr val="0070C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9410" y="4419621"/>
              <a:ext cx="1314397" cy="5841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r>
                <a:rPr lang="en-CA" sz="320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1976</a:t>
              </a:r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3140231" y="2807803"/>
            <a:ext cx="6198365" cy="1752600"/>
            <a:chOff x="1492920" y="2831140"/>
            <a:chExt cx="6197885" cy="1752600"/>
          </a:xfrm>
        </p:grpSpPr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2765995" y="2831140"/>
              <a:ext cx="4924810" cy="1752600"/>
            </a:xfrm>
            <a:custGeom>
              <a:avLst/>
              <a:gdLst>
                <a:gd name="T0" fmla="*/ 63500 w 5042078"/>
                <a:gd name="T1" fmla="*/ 1181100 h 1752600"/>
                <a:gd name="T2" fmla="*/ 114300 w 5042078"/>
                <a:gd name="T3" fmla="*/ 1016000 h 1752600"/>
                <a:gd name="T4" fmla="*/ 139700 w 5042078"/>
                <a:gd name="T5" fmla="*/ 914400 h 1752600"/>
                <a:gd name="T6" fmla="*/ 177800 w 5042078"/>
                <a:gd name="T7" fmla="*/ 736600 h 1752600"/>
                <a:gd name="T8" fmla="*/ 203200 w 5042078"/>
                <a:gd name="T9" fmla="*/ 546100 h 1752600"/>
                <a:gd name="T10" fmla="*/ 292100 w 5042078"/>
                <a:gd name="T11" fmla="*/ 457200 h 1752600"/>
                <a:gd name="T12" fmla="*/ 393700 w 5042078"/>
                <a:gd name="T13" fmla="*/ 355600 h 1752600"/>
                <a:gd name="T14" fmla="*/ 469900 w 5042078"/>
                <a:gd name="T15" fmla="*/ 228600 h 1752600"/>
                <a:gd name="T16" fmla="*/ 508000 w 5042078"/>
                <a:gd name="T17" fmla="*/ 114300 h 1752600"/>
                <a:gd name="T18" fmla="*/ 596900 w 5042078"/>
                <a:gd name="T19" fmla="*/ 25400 h 1752600"/>
                <a:gd name="T20" fmla="*/ 762000 w 5042078"/>
                <a:gd name="T21" fmla="*/ 38100 h 1752600"/>
                <a:gd name="T22" fmla="*/ 863600 w 5042078"/>
                <a:gd name="T23" fmla="*/ 190500 h 1752600"/>
                <a:gd name="T24" fmla="*/ 927100 w 5042078"/>
                <a:gd name="T25" fmla="*/ 304800 h 1752600"/>
                <a:gd name="T26" fmla="*/ 1016000 w 5042078"/>
                <a:gd name="T27" fmla="*/ 469900 h 1752600"/>
                <a:gd name="T28" fmla="*/ 1117600 w 5042078"/>
                <a:gd name="T29" fmla="*/ 635000 h 1752600"/>
                <a:gd name="T30" fmla="*/ 1193800 w 5042078"/>
                <a:gd name="T31" fmla="*/ 749300 h 1752600"/>
                <a:gd name="T32" fmla="*/ 1295400 w 5042078"/>
                <a:gd name="T33" fmla="*/ 850900 h 1752600"/>
                <a:gd name="T34" fmla="*/ 1435100 w 5042078"/>
                <a:gd name="T35" fmla="*/ 952500 h 1752600"/>
                <a:gd name="T36" fmla="*/ 1625600 w 5042078"/>
                <a:gd name="T37" fmla="*/ 1016000 h 1752600"/>
                <a:gd name="T38" fmla="*/ 1714500 w 5042078"/>
                <a:gd name="T39" fmla="*/ 1054100 h 1752600"/>
                <a:gd name="T40" fmla="*/ 2070100 w 5042078"/>
                <a:gd name="T41" fmla="*/ 1104900 h 1752600"/>
                <a:gd name="T42" fmla="*/ 2311400 w 5042078"/>
                <a:gd name="T43" fmla="*/ 1041400 h 1752600"/>
                <a:gd name="T44" fmla="*/ 2527300 w 5042078"/>
                <a:gd name="T45" fmla="*/ 1066800 h 1752600"/>
                <a:gd name="T46" fmla="*/ 2705100 w 5042078"/>
                <a:gd name="T47" fmla="*/ 1104900 h 1752600"/>
                <a:gd name="T48" fmla="*/ 2832100 w 5042078"/>
                <a:gd name="T49" fmla="*/ 1104900 h 1752600"/>
                <a:gd name="T50" fmla="*/ 2933700 w 5042078"/>
                <a:gd name="T51" fmla="*/ 1016000 h 1752600"/>
                <a:gd name="T52" fmla="*/ 3378200 w 5042078"/>
                <a:gd name="T53" fmla="*/ 889000 h 1752600"/>
                <a:gd name="T54" fmla="*/ 3454400 w 5042078"/>
                <a:gd name="T55" fmla="*/ 850900 h 1752600"/>
                <a:gd name="T56" fmla="*/ 3721100 w 5042078"/>
                <a:gd name="T57" fmla="*/ 787400 h 1752600"/>
                <a:gd name="T58" fmla="*/ 3886200 w 5042078"/>
                <a:gd name="T59" fmla="*/ 774700 h 1752600"/>
                <a:gd name="T60" fmla="*/ 4038600 w 5042078"/>
                <a:gd name="T61" fmla="*/ 965200 h 1752600"/>
                <a:gd name="T62" fmla="*/ 4102100 w 5042078"/>
                <a:gd name="T63" fmla="*/ 1041400 h 1752600"/>
                <a:gd name="T64" fmla="*/ 4140200 w 5042078"/>
                <a:gd name="T65" fmla="*/ 1117600 h 1752600"/>
                <a:gd name="T66" fmla="*/ 4203700 w 5042078"/>
                <a:gd name="T67" fmla="*/ 1181100 h 1752600"/>
                <a:gd name="T68" fmla="*/ 4343400 w 5042078"/>
                <a:gd name="T69" fmla="*/ 1333500 h 1752600"/>
                <a:gd name="T70" fmla="*/ 4432300 w 5042078"/>
                <a:gd name="T71" fmla="*/ 1384300 h 1752600"/>
                <a:gd name="T72" fmla="*/ 4521200 w 5042078"/>
                <a:gd name="T73" fmla="*/ 1435100 h 1752600"/>
                <a:gd name="T74" fmla="*/ 4597400 w 5042078"/>
                <a:gd name="T75" fmla="*/ 1498600 h 1752600"/>
                <a:gd name="T76" fmla="*/ 4686300 w 5042078"/>
                <a:gd name="T77" fmla="*/ 1587500 h 1752600"/>
                <a:gd name="T78" fmla="*/ 4762500 w 5042078"/>
                <a:gd name="T79" fmla="*/ 1651000 h 1752600"/>
                <a:gd name="T80" fmla="*/ 4876800 w 5042078"/>
                <a:gd name="T81" fmla="*/ 1714500 h 1752600"/>
                <a:gd name="T82" fmla="*/ 5029200 w 5042078"/>
                <a:gd name="T83" fmla="*/ 1752600 h 175260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042078" h="1752600">
                  <a:moveTo>
                    <a:pt x="0" y="1219200"/>
                  </a:moveTo>
                  <a:cubicBezTo>
                    <a:pt x="21167" y="1206500"/>
                    <a:pt x="46046" y="1198554"/>
                    <a:pt x="63500" y="1181100"/>
                  </a:cubicBezTo>
                  <a:cubicBezTo>
                    <a:pt x="69597" y="1175003"/>
                    <a:pt x="88759" y="1092671"/>
                    <a:pt x="88900" y="1092200"/>
                  </a:cubicBezTo>
                  <a:cubicBezTo>
                    <a:pt x="96593" y="1066555"/>
                    <a:pt x="105833" y="1041400"/>
                    <a:pt x="114300" y="1016000"/>
                  </a:cubicBezTo>
                  <a:cubicBezTo>
                    <a:pt x="118533" y="1003300"/>
                    <a:pt x="124375" y="991027"/>
                    <a:pt x="127000" y="977900"/>
                  </a:cubicBezTo>
                  <a:cubicBezTo>
                    <a:pt x="131233" y="956733"/>
                    <a:pt x="134465" y="935341"/>
                    <a:pt x="139700" y="914400"/>
                  </a:cubicBezTo>
                  <a:cubicBezTo>
                    <a:pt x="142947" y="901413"/>
                    <a:pt x="149153" y="889287"/>
                    <a:pt x="152400" y="876300"/>
                  </a:cubicBezTo>
                  <a:cubicBezTo>
                    <a:pt x="175512" y="783850"/>
                    <a:pt x="155154" y="838506"/>
                    <a:pt x="177800" y="736600"/>
                  </a:cubicBezTo>
                  <a:cubicBezTo>
                    <a:pt x="180704" y="723532"/>
                    <a:pt x="186267" y="711200"/>
                    <a:pt x="190500" y="698500"/>
                  </a:cubicBezTo>
                  <a:cubicBezTo>
                    <a:pt x="194733" y="647700"/>
                    <a:pt x="196463" y="596629"/>
                    <a:pt x="203200" y="546100"/>
                  </a:cubicBezTo>
                  <a:cubicBezTo>
                    <a:pt x="204969" y="532830"/>
                    <a:pt x="206434" y="517466"/>
                    <a:pt x="215900" y="508000"/>
                  </a:cubicBezTo>
                  <a:cubicBezTo>
                    <a:pt x="237486" y="486414"/>
                    <a:pt x="266700" y="474133"/>
                    <a:pt x="292100" y="457200"/>
                  </a:cubicBezTo>
                  <a:cubicBezTo>
                    <a:pt x="304800" y="448733"/>
                    <a:pt x="319407" y="442593"/>
                    <a:pt x="330200" y="431800"/>
                  </a:cubicBezTo>
                  <a:cubicBezTo>
                    <a:pt x="441510" y="320490"/>
                    <a:pt x="305293" y="461688"/>
                    <a:pt x="393700" y="355600"/>
                  </a:cubicBezTo>
                  <a:cubicBezTo>
                    <a:pt x="405198" y="341802"/>
                    <a:pt x="419100" y="330200"/>
                    <a:pt x="431800" y="317500"/>
                  </a:cubicBezTo>
                  <a:cubicBezTo>
                    <a:pt x="472681" y="194858"/>
                    <a:pt x="407126" y="385534"/>
                    <a:pt x="469900" y="228600"/>
                  </a:cubicBezTo>
                  <a:cubicBezTo>
                    <a:pt x="479844" y="203741"/>
                    <a:pt x="486833" y="177800"/>
                    <a:pt x="495300" y="152400"/>
                  </a:cubicBezTo>
                  <a:cubicBezTo>
                    <a:pt x="499533" y="139700"/>
                    <a:pt x="500574" y="125439"/>
                    <a:pt x="508000" y="114300"/>
                  </a:cubicBezTo>
                  <a:cubicBezTo>
                    <a:pt x="524933" y="88900"/>
                    <a:pt x="529840" y="47753"/>
                    <a:pt x="558800" y="38100"/>
                  </a:cubicBezTo>
                  <a:cubicBezTo>
                    <a:pt x="571500" y="33867"/>
                    <a:pt x="584028" y="29078"/>
                    <a:pt x="596900" y="25400"/>
                  </a:cubicBezTo>
                  <a:cubicBezTo>
                    <a:pt x="708528" y="-6494"/>
                    <a:pt x="594449" y="30450"/>
                    <a:pt x="685800" y="0"/>
                  </a:cubicBezTo>
                  <a:cubicBezTo>
                    <a:pt x="716788" y="10329"/>
                    <a:pt x="737381" y="13481"/>
                    <a:pt x="762000" y="38100"/>
                  </a:cubicBezTo>
                  <a:cubicBezTo>
                    <a:pt x="798396" y="74496"/>
                    <a:pt x="779442" y="72983"/>
                    <a:pt x="800100" y="114300"/>
                  </a:cubicBezTo>
                  <a:cubicBezTo>
                    <a:pt x="817781" y="149663"/>
                    <a:pt x="835513" y="162413"/>
                    <a:pt x="863600" y="190500"/>
                  </a:cubicBezTo>
                  <a:cubicBezTo>
                    <a:pt x="867833" y="203200"/>
                    <a:pt x="869799" y="216898"/>
                    <a:pt x="876300" y="228600"/>
                  </a:cubicBezTo>
                  <a:cubicBezTo>
                    <a:pt x="891125" y="255285"/>
                    <a:pt x="917447" y="275840"/>
                    <a:pt x="927100" y="304800"/>
                  </a:cubicBezTo>
                  <a:cubicBezTo>
                    <a:pt x="935567" y="330200"/>
                    <a:pt x="936436" y="359581"/>
                    <a:pt x="952500" y="381000"/>
                  </a:cubicBezTo>
                  <a:cubicBezTo>
                    <a:pt x="968855" y="402806"/>
                    <a:pt x="1001144" y="443901"/>
                    <a:pt x="1016000" y="469900"/>
                  </a:cubicBezTo>
                  <a:cubicBezTo>
                    <a:pt x="1025393" y="486338"/>
                    <a:pt x="1031660" y="504466"/>
                    <a:pt x="1041400" y="520700"/>
                  </a:cubicBezTo>
                  <a:lnTo>
                    <a:pt x="1117600" y="635000"/>
                  </a:lnTo>
                  <a:lnTo>
                    <a:pt x="1168400" y="711200"/>
                  </a:lnTo>
                  <a:cubicBezTo>
                    <a:pt x="1176867" y="723900"/>
                    <a:pt x="1183007" y="738507"/>
                    <a:pt x="1193800" y="749300"/>
                  </a:cubicBezTo>
                  <a:cubicBezTo>
                    <a:pt x="1206500" y="762000"/>
                    <a:pt x="1220402" y="773602"/>
                    <a:pt x="1231900" y="787400"/>
                  </a:cubicBezTo>
                  <a:cubicBezTo>
                    <a:pt x="1284817" y="850900"/>
                    <a:pt x="1225550" y="804333"/>
                    <a:pt x="1295400" y="850900"/>
                  </a:cubicBezTo>
                  <a:cubicBezTo>
                    <a:pt x="1303867" y="863600"/>
                    <a:pt x="1309313" y="878949"/>
                    <a:pt x="1320800" y="889000"/>
                  </a:cubicBezTo>
                  <a:cubicBezTo>
                    <a:pt x="1362539" y="925521"/>
                    <a:pt x="1388036" y="939664"/>
                    <a:pt x="1435100" y="952500"/>
                  </a:cubicBezTo>
                  <a:cubicBezTo>
                    <a:pt x="1468779" y="961685"/>
                    <a:pt x="1505476" y="962288"/>
                    <a:pt x="1536700" y="977900"/>
                  </a:cubicBezTo>
                  <a:cubicBezTo>
                    <a:pt x="1705182" y="1062141"/>
                    <a:pt x="1494792" y="959939"/>
                    <a:pt x="1625600" y="1016000"/>
                  </a:cubicBezTo>
                  <a:cubicBezTo>
                    <a:pt x="1643001" y="1023458"/>
                    <a:pt x="1658999" y="1033942"/>
                    <a:pt x="1676400" y="1041400"/>
                  </a:cubicBezTo>
                  <a:cubicBezTo>
                    <a:pt x="1688705" y="1046673"/>
                    <a:pt x="1702526" y="1048113"/>
                    <a:pt x="1714500" y="1054100"/>
                  </a:cubicBezTo>
                  <a:cubicBezTo>
                    <a:pt x="1802205" y="1097953"/>
                    <a:pt x="1697674" y="1065769"/>
                    <a:pt x="1803400" y="1092200"/>
                  </a:cubicBezTo>
                  <a:cubicBezTo>
                    <a:pt x="1903403" y="1158869"/>
                    <a:pt x="1834243" y="1123769"/>
                    <a:pt x="2070100" y="1104900"/>
                  </a:cubicBezTo>
                  <a:cubicBezTo>
                    <a:pt x="2095636" y="1102857"/>
                    <a:pt x="2176982" y="1091807"/>
                    <a:pt x="2209800" y="1079500"/>
                  </a:cubicBezTo>
                  <a:cubicBezTo>
                    <a:pt x="2342624" y="1029691"/>
                    <a:pt x="2181005" y="1073999"/>
                    <a:pt x="2311400" y="1041400"/>
                  </a:cubicBezTo>
                  <a:cubicBezTo>
                    <a:pt x="2370667" y="1045633"/>
                    <a:pt x="2430189" y="1047158"/>
                    <a:pt x="2489200" y="1054100"/>
                  </a:cubicBezTo>
                  <a:cubicBezTo>
                    <a:pt x="2502495" y="1055664"/>
                    <a:pt x="2514173" y="1064175"/>
                    <a:pt x="2527300" y="1066800"/>
                  </a:cubicBezTo>
                  <a:cubicBezTo>
                    <a:pt x="2556653" y="1072671"/>
                    <a:pt x="2586749" y="1074145"/>
                    <a:pt x="2616200" y="1079500"/>
                  </a:cubicBezTo>
                  <a:cubicBezTo>
                    <a:pt x="2670791" y="1089426"/>
                    <a:pt x="2657495" y="1091298"/>
                    <a:pt x="2705100" y="1104900"/>
                  </a:cubicBezTo>
                  <a:cubicBezTo>
                    <a:pt x="2721883" y="1109695"/>
                    <a:pt x="2738967" y="1113367"/>
                    <a:pt x="2755900" y="1117600"/>
                  </a:cubicBezTo>
                  <a:cubicBezTo>
                    <a:pt x="2781300" y="1113367"/>
                    <a:pt x="2809068" y="1116416"/>
                    <a:pt x="2832100" y="1104900"/>
                  </a:cubicBezTo>
                  <a:cubicBezTo>
                    <a:pt x="2845752" y="1098074"/>
                    <a:pt x="2846013" y="1076851"/>
                    <a:pt x="2857500" y="1066800"/>
                  </a:cubicBezTo>
                  <a:cubicBezTo>
                    <a:pt x="2880474" y="1046698"/>
                    <a:pt x="2908300" y="1032933"/>
                    <a:pt x="2933700" y="1016000"/>
                  </a:cubicBezTo>
                  <a:cubicBezTo>
                    <a:pt x="2981914" y="983858"/>
                    <a:pt x="2978656" y="981202"/>
                    <a:pt x="3048000" y="965200"/>
                  </a:cubicBezTo>
                  <a:lnTo>
                    <a:pt x="3378200" y="889000"/>
                  </a:lnTo>
                  <a:cubicBezTo>
                    <a:pt x="3391213" y="885859"/>
                    <a:pt x="3404326" y="882287"/>
                    <a:pt x="3416300" y="876300"/>
                  </a:cubicBezTo>
                  <a:cubicBezTo>
                    <a:pt x="3429952" y="869474"/>
                    <a:pt x="3439811" y="855389"/>
                    <a:pt x="3454400" y="850900"/>
                  </a:cubicBezTo>
                  <a:cubicBezTo>
                    <a:pt x="3716108" y="770374"/>
                    <a:pt x="3458271" y="875010"/>
                    <a:pt x="3683000" y="800100"/>
                  </a:cubicBezTo>
                  <a:cubicBezTo>
                    <a:pt x="3695700" y="795867"/>
                    <a:pt x="3709126" y="793387"/>
                    <a:pt x="3721100" y="787400"/>
                  </a:cubicBezTo>
                  <a:cubicBezTo>
                    <a:pt x="3734752" y="780574"/>
                    <a:pt x="3746500" y="770467"/>
                    <a:pt x="3759200" y="762000"/>
                  </a:cubicBezTo>
                  <a:cubicBezTo>
                    <a:pt x="3801533" y="766233"/>
                    <a:pt x="3848147" y="755674"/>
                    <a:pt x="3886200" y="774700"/>
                  </a:cubicBezTo>
                  <a:cubicBezTo>
                    <a:pt x="3911600" y="787400"/>
                    <a:pt x="3937000" y="863600"/>
                    <a:pt x="3962400" y="889000"/>
                  </a:cubicBezTo>
                  <a:cubicBezTo>
                    <a:pt x="3987800" y="914400"/>
                    <a:pt x="4018675" y="935312"/>
                    <a:pt x="4038600" y="965200"/>
                  </a:cubicBezTo>
                  <a:cubicBezTo>
                    <a:pt x="4047067" y="977900"/>
                    <a:pt x="4054229" y="991574"/>
                    <a:pt x="4064000" y="1003300"/>
                  </a:cubicBezTo>
                  <a:cubicBezTo>
                    <a:pt x="4075498" y="1017098"/>
                    <a:pt x="4090602" y="1027602"/>
                    <a:pt x="4102100" y="1041400"/>
                  </a:cubicBezTo>
                  <a:cubicBezTo>
                    <a:pt x="4111871" y="1053126"/>
                    <a:pt x="4120674" y="1065848"/>
                    <a:pt x="4127500" y="1079500"/>
                  </a:cubicBezTo>
                  <a:cubicBezTo>
                    <a:pt x="4133487" y="1091474"/>
                    <a:pt x="4131837" y="1107147"/>
                    <a:pt x="4140200" y="1117600"/>
                  </a:cubicBezTo>
                  <a:cubicBezTo>
                    <a:pt x="4149735" y="1129519"/>
                    <a:pt x="4165600" y="1134533"/>
                    <a:pt x="4178300" y="1143000"/>
                  </a:cubicBezTo>
                  <a:cubicBezTo>
                    <a:pt x="4186767" y="1155700"/>
                    <a:pt x="4193559" y="1169692"/>
                    <a:pt x="4203700" y="1181100"/>
                  </a:cubicBezTo>
                  <a:cubicBezTo>
                    <a:pt x="4227565" y="1207948"/>
                    <a:pt x="4259975" y="1227412"/>
                    <a:pt x="4279900" y="1257300"/>
                  </a:cubicBezTo>
                  <a:cubicBezTo>
                    <a:pt x="4298642" y="1285413"/>
                    <a:pt x="4314064" y="1313943"/>
                    <a:pt x="4343400" y="1333500"/>
                  </a:cubicBezTo>
                  <a:cubicBezTo>
                    <a:pt x="4354539" y="1340926"/>
                    <a:pt x="4368800" y="1341967"/>
                    <a:pt x="4381500" y="1346200"/>
                  </a:cubicBezTo>
                  <a:cubicBezTo>
                    <a:pt x="4398433" y="1358900"/>
                    <a:pt x="4414351" y="1373082"/>
                    <a:pt x="4432300" y="1384300"/>
                  </a:cubicBezTo>
                  <a:cubicBezTo>
                    <a:pt x="4448354" y="1394334"/>
                    <a:pt x="4466662" y="1400307"/>
                    <a:pt x="4483100" y="1409700"/>
                  </a:cubicBezTo>
                  <a:cubicBezTo>
                    <a:pt x="4496352" y="1417273"/>
                    <a:pt x="4508500" y="1426633"/>
                    <a:pt x="4521200" y="1435100"/>
                  </a:cubicBezTo>
                  <a:cubicBezTo>
                    <a:pt x="4529667" y="1447800"/>
                    <a:pt x="4534874" y="1463429"/>
                    <a:pt x="4546600" y="1473200"/>
                  </a:cubicBezTo>
                  <a:cubicBezTo>
                    <a:pt x="4561144" y="1485320"/>
                    <a:pt x="4581648" y="1488098"/>
                    <a:pt x="4597400" y="1498600"/>
                  </a:cubicBezTo>
                  <a:cubicBezTo>
                    <a:pt x="4619954" y="1513636"/>
                    <a:pt x="4641733" y="1530233"/>
                    <a:pt x="4660900" y="1549400"/>
                  </a:cubicBezTo>
                  <a:cubicBezTo>
                    <a:pt x="4671693" y="1560193"/>
                    <a:pt x="4675507" y="1576707"/>
                    <a:pt x="4686300" y="1587500"/>
                  </a:cubicBezTo>
                  <a:cubicBezTo>
                    <a:pt x="4697093" y="1598293"/>
                    <a:pt x="4712674" y="1603129"/>
                    <a:pt x="4724400" y="1612900"/>
                  </a:cubicBezTo>
                  <a:cubicBezTo>
                    <a:pt x="4738198" y="1624398"/>
                    <a:pt x="4748702" y="1639502"/>
                    <a:pt x="4762500" y="1651000"/>
                  </a:cubicBezTo>
                  <a:cubicBezTo>
                    <a:pt x="4817095" y="1696496"/>
                    <a:pt x="4781422" y="1660461"/>
                    <a:pt x="4838700" y="1689100"/>
                  </a:cubicBezTo>
                  <a:cubicBezTo>
                    <a:pt x="4852352" y="1695926"/>
                    <a:pt x="4863148" y="1707674"/>
                    <a:pt x="4876800" y="1714500"/>
                  </a:cubicBezTo>
                  <a:cubicBezTo>
                    <a:pt x="4911107" y="1731654"/>
                    <a:pt x="4955980" y="1732096"/>
                    <a:pt x="4991100" y="1739900"/>
                  </a:cubicBezTo>
                  <a:cubicBezTo>
                    <a:pt x="5004168" y="1742804"/>
                    <a:pt x="5016500" y="1748367"/>
                    <a:pt x="5029200" y="1752600"/>
                  </a:cubicBezTo>
                  <a:cubicBezTo>
                    <a:pt x="5044577" y="1706468"/>
                    <a:pt x="5041900" y="1727887"/>
                    <a:pt x="5041900" y="1689100"/>
                  </a:cubicBezTo>
                </a:path>
              </a:pathLst>
            </a:custGeom>
            <a:noFill/>
            <a:ln w="53975" cap="flat" cmpd="sng">
              <a:solidFill>
                <a:srgbClr val="00B05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92920" y="3822700"/>
              <a:ext cx="1314348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Franklin Gothic Medium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r>
                <a:rPr lang="en-CA" sz="3200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2010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623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48692"/>
            <a:ext cx="2998817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9400" y="1143000"/>
            <a:ext cx="4038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 smtClean="0"/>
              <a:t>Consequences:</a:t>
            </a:r>
          </a:p>
          <a:p>
            <a:endParaRPr lang="en-CA" sz="4400" dirty="0" smtClean="0"/>
          </a:p>
          <a:p>
            <a:r>
              <a:rPr lang="en-CA" sz="4400" dirty="0" smtClean="0"/>
              <a:t>What has this drop in vehicle traffic allowed us to do?</a:t>
            </a:r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3164948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04820" cy="615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39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534400" y="457200"/>
            <a:ext cx="44705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Traffic 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calming               in the West End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45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219200" y="762000"/>
            <a:ext cx="9829800" cy="2057400"/>
          </a:xfrm>
        </p:spPr>
        <p:txBody>
          <a:bodyPr>
            <a:normAutofit/>
          </a:bodyPr>
          <a:lstStyle/>
          <a:p>
            <a:r>
              <a:rPr lang="en-CA" dirty="0" smtClean="0"/>
              <a:t>Extraordinary Stat</a:t>
            </a:r>
            <a:endParaRPr lang="en-CA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828800" y="2904744"/>
            <a:ext cx="8531352" cy="2819400"/>
          </a:xfrm>
        </p:spPr>
        <p:txBody>
          <a:bodyPr>
            <a:normAutofit/>
          </a:bodyPr>
          <a:lstStyle/>
          <a:p>
            <a:r>
              <a:rPr lang="en-CA" sz="8800" dirty="0" smtClean="0"/>
              <a:t>No. 1</a:t>
            </a:r>
            <a:endParaRPr lang="en-CA" sz="8800" dirty="0"/>
          </a:p>
        </p:txBody>
      </p:sp>
    </p:spTree>
    <p:extLst>
      <p:ext uri="{BB962C8B-B14F-4D97-AF65-F5344CB8AC3E}">
        <p14:creationId xmlns:p14="http://schemas.microsoft.com/office/powerpoint/2010/main" val="278372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NAS\Files\B - PICTURES - Vancouver\NEIGHBDS - DOWNTOWN\Central Business District\Robson Street\Urban Pasture - 2012\Urban Pasture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"/>
            <a:ext cx="8231716" cy="617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714" r="24286"/>
          <a:stretch/>
        </p:blipFill>
        <p:spPr>
          <a:xfrm>
            <a:off x="8339603" y="1762125"/>
            <a:ext cx="3852397" cy="3333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68370" y="304800"/>
            <a:ext cx="340349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Times New Roman" pitchFamily="18" charset="0"/>
              </a:rPr>
              <a:t>“</a:t>
            </a:r>
            <a:r>
              <a:rPr lang="en-US" altLang="ja-JP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Times New Roman" pitchFamily="18" charset="0"/>
              </a:rPr>
              <a:t>Urban Pasture</a:t>
            </a:r>
            <a:r>
              <a:rPr lang="ja-JP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Times New Roman" pitchFamily="18" charset="0"/>
              </a:rPr>
              <a:t>”</a:t>
            </a:r>
            <a:r>
              <a:rPr lang="en-US" altLang="ja-JP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Times New Roman" pitchFamily="18" charset="0"/>
              </a:rPr>
              <a:t> </a:t>
            </a:r>
            <a:endParaRPr lang="en-US" altLang="ja-JP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en-US" altLang="ja-JP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Times New Roman" pitchFamily="18" charset="0"/>
              </a:rPr>
              <a:t>1000 Block Robson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57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From Scot\les is more 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" r="7207"/>
          <a:stretch>
            <a:fillRect/>
          </a:stretch>
        </p:blipFill>
        <p:spPr bwMode="auto">
          <a:xfrm>
            <a:off x="4049712" y="6927"/>
            <a:ext cx="8163698" cy="614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/>
          <a:srcRect l="1733" t="543" r="10783" b="-987"/>
          <a:stretch>
            <a:fillRect/>
          </a:stretch>
        </p:blipFill>
        <p:spPr bwMode="auto">
          <a:xfrm>
            <a:off x="4049712" y="0"/>
            <a:ext cx="8142288" cy="62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39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69900" y="3048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00"/>
                </a:solidFill>
                <a:latin typeface="Franklin Gothic Medium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Franklin Gothic Medium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Franklin Gothic Medium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Franklin Gothic Medium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Franklin Gothic Medium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Franklin Gothic Medium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Franklin Gothic Medium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Franklin Gothic Medium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Franklin Gothic Medium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R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obson Street</a:t>
            </a:r>
          </a:p>
          <a:p>
            <a:pPr>
              <a:defRPr/>
            </a:pP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800 Block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5" y="1752600"/>
            <a:ext cx="3838542" cy="328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0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A - PRICE TAGS BLOG - Pics\Dunsmuir\DSC_044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5" b="11132"/>
          <a:stretch/>
        </p:blipFill>
        <p:spPr bwMode="auto">
          <a:xfrm>
            <a:off x="3029712" y="1524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457200"/>
            <a:ext cx="25957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Times New Roman" pitchFamily="18" charset="0"/>
              </a:rPr>
              <a:t>Cycle 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Times New Roman" pitchFamily="18" charset="0"/>
              </a:rPr>
              <a:t>Track</a:t>
            </a:r>
          </a:p>
          <a:p>
            <a:pPr algn="r">
              <a:defRPr/>
            </a:pP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Times New Roman" pitchFamily="18" charset="0"/>
              </a:rPr>
              <a:t>Dunsmuir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Times New Roman" pitchFamily="18" charset="0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4" r="11313"/>
          <a:stretch/>
        </p:blipFill>
        <p:spPr bwMode="auto">
          <a:xfrm>
            <a:off x="3029712" y="-12192"/>
            <a:ext cx="9144000" cy="621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0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NAS\Files\B - PICTURES - Transportation\Bicycling and Blading\Bikeways\Hornby Street\June 20, 2012 (3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9" r="10977"/>
          <a:stretch/>
        </p:blipFill>
        <p:spPr bwMode="auto">
          <a:xfrm>
            <a:off x="3034145" y="0"/>
            <a:ext cx="9157855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457200"/>
            <a:ext cx="25957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Times New Roman" pitchFamily="18" charset="0"/>
              </a:rPr>
              <a:t>Cycle 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Times New Roman" pitchFamily="18" charset="0"/>
              </a:rPr>
              <a:t>Track</a:t>
            </a:r>
          </a:p>
          <a:p>
            <a:pPr algn="r">
              <a:defRPr/>
            </a:pP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Times New Roman" pitchFamily="18" charset="0"/>
              </a:rPr>
              <a:t>Hornby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6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55" y="685800"/>
            <a:ext cx="12205855" cy="382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1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5"/>
          <a:stretch/>
        </p:blipFill>
        <p:spPr>
          <a:xfrm>
            <a:off x="0" y="-76200"/>
            <a:ext cx="12205855" cy="63084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20835" y="152400"/>
            <a:ext cx="434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Times New Roman" pitchFamily="18" charset="0"/>
              </a:rPr>
              <a:t>Parking 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Times New Roman" pitchFamily="18" charset="0"/>
            </a:endParaRPr>
          </a:p>
        </p:txBody>
      </p:sp>
      <p:pic>
        <p:nvPicPr>
          <p:cNvPr id="4" name="Picture 7" descr="http://www.745thurlow.com/gallerypics/exteriors/745Thurlow-byAsiaArch-render_9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 r="5789"/>
          <a:stretch>
            <a:fillRect/>
          </a:stretch>
        </p:blipFill>
        <p:spPr bwMode="auto">
          <a:xfrm>
            <a:off x="4114800" y="-76200"/>
            <a:ext cx="4648200" cy="6934200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98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:\Engineering\City Hall\TRANSPORTATION\Trans Plan\Adobe\InDesign\Renderings\Befores\Google View 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8" b="4227"/>
          <a:stretch/>
        </p:blipFill>
        <p:spPr bwMode="auto">
          <a:xfrm>
            <a:off x="0" y="-96981"/>
            <a:ext cx="12185633" cy="626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I:\Engineering\City Hall\TRANSPORTATION\Trans Plan\Adobe\InDesign\Renderings\GRANVILLE BRIDGE cop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7"/>
          <a:stretch/>
        </p:blipFill>
        <p:spPr bwMode="auto">
          <a:xfrm>
            <a:off x="0" y="-152399"/>
            <a:ext cx="12192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21116" y="228600"/>
            <a:ext cx="434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Times New Roman" pitchFamily="18" charset="0"/>
              </a:rPr>
              <a:t>Granville Bridge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63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8"/>
          <a:stretch/>
        </p:blipFill>
        <p:spPr bwMode="auto">
          <a:xfrm>
            <a:off x="-6928" y="0"/>
            <a:ext cx="12198927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2" descr="I:\Engineering\City Hall\TRANSPORTATION\Trans Plan\Adobe\InDesign\Renderings\VIADUCTS VIEW June 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0"/>
          <a:stretch/>
        </p:blipFill>
        <p:spPr bwMode="auto">
          <a:xfrm>
            <a:off x="0" y="0"/>
            <a:ext cx="12192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20835" y="152400"/>
            <a:ext cx="434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Times New Roman" pitchFamily="18" charset="0"/>
              </a:rPr>
              <a:t>Georgia Viaducts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49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448043"/>
            <a:ext cx="2771775" cy="525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055" r="30356"/>
          <a:stretch/>
        </p:blipFill>
        <p:spPr>
          <a:xfrm>
            <a:off x="6096000" y="344294"/>
            <a:ext cx="5666678" cy="5361549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752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NAS\Files\B - PICTURES - Vancouver\NEIGHBDS - CITY\Kitsilano\Point Grey Road - 2013\DSC022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2" b="9963"/>
          <a:stretch/>
        </p:blipFill>
        <p:spPr bwMode="auto">
          <a:xfrm>
            <a:off x="-3629" y="-36286"/>
            <a:ext cx="9153525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171668" y="609600"/>
            <a:ext cx="4800600" cy="166199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Point 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Grey                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Road </a:t>
            </a:r>
          </a:p>
          <a:p>
            <a:pPr>
              <a:spcBef>
                <a:spcPct val="50000"/>
              </a:spcBef>
              <a:defRPr/>
            </a:pP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78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pricetags.files.wordpress.com/2014/05/licence-reg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268" y="1600200"/>
            <a:ext cx="7510463" cy="445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304800"/>
            <a:ext cx="1089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 smtClean="0"/>
              <a:t>Active </a:t>
            </a:r>
            <a:r>
              <a:rPr lang="en-CA" sz="3200" dirty="0" smtClean="0"/>
              <a:t>Drive Licensing Rates </a:t>
            </a:r>
          </a:p>
          <a:p>
            <a:pPr algn="ctr"/>
            <a:r>
              <a:rPr lang="en-CA" sz="3200" dirty="0" smtClean="0"/>
              <a:t>in Metro Vancouver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273577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NAS\Files\B- PICTURES - TRANSPORTATION\Bicycling and Blading\BIKEWAYS\Point Grey Road\March 2014\IMG_185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69" b="5703"/>
          <a:stretch/>
        </p:blipFill>
        <p:spPr bwMode="auto">
          <a:xfrm>
            <a:off x="-31750" y="-76200"/>
            <a:ext cx="122237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34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685800"/>
            <a:ext cx="1143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0" dirty="0" err="1" smtClean="0"/>
              <a:t>Carmaggedon</a:t>
            </a:r>
            <a:r>
              <a:rPr lang="en-CA" sz="6000" dirty="0" smtClean="0"/>
              <a:t> on Macdonald Street</a:t>
            </a:r>
            <a:endParaRPr lang="en-CA" sz="6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8780"/>
          <a:stretch/>
        </p:blipFill>
        <p:spPr>
          <a:xfrm>
            <a:off x="0" y="1905000"/>
            <a:ext cx="12192000" cy="359303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943600" y="1905000"/>
            <a:ext cx="1295400" cy="3593038"/>
            <a:chOff x="5943600" y="1905000"/>
            <a:chExt cx="1295400" cy="3593038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5943600" y="1905000"/>
              <a:ext cx="1295400" cy="762000"/>
            </a:xfrm>
            <a:prstGeom prst="line">
              <a:avLst/>
            </a:prstGeom>
            <a:ln w="698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943600" y="2667000"/>
              <a:ext cx="0" cy="2831038"/>
            </a:xfrm>
            <a:prstGeom prst="line">
              <a:avLst/>
            </a:prstGeom>
            <a:ln w="698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732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95700" y="914400"/>
            <a:ext cx="4800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4400" dirty="0" smtClean="0"/>
          </a:p>
          <a:p>
            <a:pPr algn="ctr"/>
            <a:r>
              <a:rPr lang="en-CA" sz="5400" dirty="0" smtClean="0"/>
              <a:t>What is happening to vehicle growth elsewhere?</a:t>
            </a:r>
            <a:endParaRPr lang="en-CA" sz="5400" dirty="0"/>
          </a:p>
        </p:txBody>
      </p:sp>
    </p:spTree>
    <p:extLst>
      <p:ext uri="{BB962C8B-B14F-4D97-AF65-F5344CB8AC3E}">
        <p14:creationId xmlns:p14="http://schemas.microsoft.com/office/powerpoint/2010/main" val="21236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T_forecas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1676400"/>
            <a:ext cx="5524500" cy="40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3048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dirty="0" smtClean="0"/>
              <a:t>Forecasting Fail: United States </a:t>
            </a:r>
            <a:endParaRPr lang="en-CA" sz="5400" dirty="0"/>
          </a:p>
        </p:txBody>
      </p:sp>
    </p:spTree>
    <p:extLst>
      <p:ext uri="{BB962C8B-B14F-4D97-AF65-F5344CB8AC3E}">
        <p14:creationId xmlns:p14="http://schemas.microsoft.com/office/powerpoint/2010/main" val="45829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ashington State forecasts for SR-520. Source: Sightline Institute via https://wordpress.com/post/52773390/804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3"/>
          <a:stretch/>
        </p:blipFill>
        <p:spPr bwMode="auto">
          <a:xfrm>
            <a:off x="3899289" y="1600200"/>
            <a:ext cx="4393421" cy="420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304800"/>
            <a:ext cx="1036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dirty="0" smtClean="0"/>
              <a:t>Forecasting Fail: Washington State</a:t>
            </a:r>
            <a:endParaRPr lang="en-CA" sz="5400" dirty="0"/>
          </a:p>
        </p:txBody>
      </p:sp>
    </p:spTree>
    <p:extLst>
      <p:ext uri="{BB962C8B-B14F-4D97-AF65-F5344CB8AC3E}">
        <p14:creationId xmlns:p14="http://schemas.microsoft.com/office/powerpoint/2010/main" val="189693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K  National Transport Model consistently overestimates future car use  Source: http://road.cc/content/news/137057-cycling-revolution-rolling-backwards’-according-figures-–-car-use-rise-sti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5" y="1390649"/>
            <a:ext cx="6115049" cy="40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304800"/>
            <a:ext cx="1036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dirty="0" smtClean="0"/>
              <a:t>Forecasting Fail: United Kingdom </a:t>
            </a:r>
            <a:endParaRPr lang="en-CA" sz="5400" dirty="0"/>
          </a:p>
        </p:txBody>
      </p:sp>
    </p:spTree>
    <p:extLst>
      <p:ext uri="{BB962C8B-B14F-4D97-AF65-F5344CB8AC3E}">
        <p14:creationId xmlns:p14="http://schemas.microsoft.com/office/powerpoint/2010/main" val="189548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3048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dirty="0" smtClean="0"/>
              <a:t>Forecasting Fail: New Zealand</a:t>
            </a:r>
            <a:endParaRPr lang="en-CA" sz="5400" dirty="0"/>
          </a:p>
        </p:txBody>
      </p:sp>
      <p:pic>
        <p:nvPicPr>
          <p:cNvPr id="2052" name="Picture 4" descr="Figure 2: Historic New Zealand light vehicle traffic forecasts vs actual growth Source: http://www.transport.govt.nz/ourwork/keystrategiesandplans/strategic-policy-programme/future-demand/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28800"/>
            <a:ext cx="7239000" cy="366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54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transportationist.files.wordpress.com/2014/12/per-capita-travel-australian-citi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752600"/>
            <a:ext cx="5334000" cy="360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0" y="3048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dirty="0" smtClean="0"/>
              <a:t>Forecasting Fail: Australia</a:t>
            </a:r>
            <a:endParaRPr lang="en-CA" sz="5400" dirty="0"/>
          </a:p>
        </p:txBody>
      </p:sp>
    </p:spTree>
    <p:extLst>
      <p:ext uri="{BB962C8B-B14F-4D97-AF65-F5344CB8AC3E}">
        <p14:creationId xmlns:p14="http://schemas.microsoft.com/office/powerpoint/2010/main" val="70717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1.staticflickr.com/9/8282/7572663862_6ceae38a78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48"/>
          <a:stretch/>
        </p:blipFill>
        <p:spPr bwMode="auto">
          <a:xfrm>
            <a:off x="0" y="-41335"/>
            <a:ext cx="12192000" cy="621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-4133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sz="5400" dirty="0" smtClean="0"/>
              <a:t>Brisbane: Clem 7 Tunnel</a:t>
            </a:r>
            <a:endParaRPr lang="en-CA" sz="5400" dirty="0"/>
          </a:p>
        </p:txBody>
      </p:sp>
      <p:pic>
        <p:nvPicPr>
          <p:cNvPr id="2050" name="Picture 2" descr="http://www.crudeoilpeak.com/wp-content/gallery/brisbane/442509-clem7-traffic-figur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685924"/>
            <a:ext cx="6191250" cy="348615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16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elbourneurbanist.files.wordpress.com/2010/09/clem7-table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609600"/>
            <a:ext cx="11553823" cy="459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09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05400" y="1524000"/>
            <a:ext cx="57912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0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Among </a:t>
            </a:r>
            <a:r>
              <a:rPr lang="en-CA" sz="3000" dirty="0">
                <a:solidFill>
                  <a:srgbClr val="333333"/>
                </a:solidFill>
                <a:latin typeface="Georgia" panose="02040502050405020303" pitchFamily="18" charset="0"/>
              </a:rPr>
              <a:t>16- to 34-year-olds, there has been a steady drop up until the last few years in the percent getting their licences.  </a:t>
            </a:r>
            <a:endParaRPr lang="en-CA" sz="3000" dirty="0" smtClean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endParaRPr lang="en-CA" sz="3000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r>
              <a:rPr lang="en-CA" sz="30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The </a:t>
            </a:r>
            <a:r>
              <a:rPr lang="en-CA" sz="3000" dirty="0">
                <a:solidFill>
                  <a:srgbClr val="333333"/>
                </a:solidFill>
                <a:latin typeface="Georgia" panose="02040502050405020303" pitchFamily="18" charset="0"/>
              </a:rPr>
              <a:t>steepest drop has been among young adults, </a:t>
            </a:r>
            <a:r>
              <a:rPr lang="en-CA" sz="30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20-24.</a:t>
            </a:r>
            <a:endParaRPr lang="en-CA" sz="3000" dirty="0"/>
          </a:p>
        </p:txBody>
      </p:sp>
      <p:pic>
        <p:nvPicPr>
          <p:cNvPr id="3" name="Picture 2" descr="https://pricetags.files.wordpress.com/2014/05/licence-reg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70" r="55359"/>
          <a:stretch/>
        </p:blipFill>
        <p:spPr bwMode="auto">
          <a:xfrm>
            <a:off x="-2057400" y="0"/>
            <a:ext cx="6745273" cy="617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447800" y="2286000"/>
            <a:ext cx="685800" cy="8035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96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transportationist.files.wordpress.com/2014/12/utlly0o19igzngyhxehhml3drea0r-n_7oqbokxgiio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209800"/>
            <a:ext cx="8763000" cy="288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304800"/>
            <a:ext cx="1036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dirty="0" smtClean="0"/>
              <a:t>Forecasting Fail: Portugal</a:t>
            </a:r>
            <a:endParaRPr lang="en-CA" sz="5400" dirty="0"/>
          </a:p>
        </p:txBody>
      </p:sp>
    </p:spTree>
    <p:extLst>
      <p:ext uri="{BB962C8B-B14F-4D97-AF65-F5344CB8AC3E}">
        <p14:creationId xmlns:p14="http://schemas.microsoft.com/office/powerpoint/2010/main" val="391481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ort Mann Bridge, British Columbia https://pricetags.wordpress.com/2013/10/03/sightline-british-columbias-traffic-delusion/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828800"/>
            <a:ext cx="4514850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304800"/>
            <a:ext cx="1036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dirty="0" smtClean="0"/>
              <a:t>Forecasting Fail: Port Mann Bridge</a:t>
            </a:r>
            <a:endParaRPr lang="en-CA" sz="5400" dirty="0"/>
          </a:p>
        </p:txBody>
      </p:sp>
    </p:spTree>
    <p:extLst>
      <p:ext uri="{BB962C8B-B14F-4D97-AF65-F5344CB8AC3E}">
        <p14:creationId xmlns:p14="http://schemas.microsoft.com/office/powerpoint/2010/main" val="155219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1" b="137"/>
          <a:stretch/>
        </p:blipFill>
        <p:spPr>
          <a:xfrm>
            <a:off x="0" y="0"/>
            <a:ext cx="12218020" cy="62403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0" y="457200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 </a:t>
            </a:r>
            <a:r>
              <a:rPr lang="en-CA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Mann Bridge</a:t>
            </a:r>
            <a:endParaRPr lang="en-CA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509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ew Massey Tunnel Bridge Replaceme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0"/>
          <a:stretch/>
        </p:blipFill>
        <p:spPr bwMode="auto">
          <a:xfrm>
            <a:off x="0" y="-11151"/>
            <a:ext cx="12192000" cy="620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24100" y="457200"/>
            <a:ext cx="754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Proposed Massey Bridge</a:t>
            </a:r>
            <a:endParaRPr lang="en-CA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28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5" b="9063"/>
          <a:stretch/>
        </p:blipFill>
        <p:spPr>
          <a:xfrm>
            <a:off x="-20782" y="-76200"/>
            <a:ext cx="12192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3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9" t="8290" r="6885" b="13258"/>
          <a:stretch>
            <a:fillRect/>
          </a:stretch>
        </p:blipFill>
        <p:spPr bwMode="auto">
          <a:xfrm>
            <a:off x="1236822" y="0"/>
            <a:ext cx="7792869" cy="6167438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343104" y="4720124"/>
            <a:ext cx="3068335" cy="1905548"/>
            <a:chOff x="3067050" y="4867276"/>
            <a:chExt cx="4518025" cy="1887537"/>
          </a:xfrm>
        </p:grpSpPr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3067050" y="4867276"/>
              <a:ext cx="4518025" cy="1887537"/>
              <a:chOff x="2771067" y="4081232"/>
              <a:chExt cx="4518077" cy="1887537"/>
            </a:xfrm>
          </p:grpSpPr>
          <p:sp>
            <p:nvSpPr>
              <p:cNvPr id="6" name="TextBox 2"/>
              <p:cNvSpPr txBox="1">
                <a:spLocks noChangeArrowheads="1"/>
              </p:cNvSpPr>
              <p:nvPr/>
            </p:nvSpPr>
            <p:spPr bwMode="auto">
              <a:xfrm>
                <a:off x="2771067" y="4524444"/>
                <a:ext cx="4518077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algn="l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algn="l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algn="l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algn="l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CA" altLang="en-US" sz="2000" dirty="0">
                    <a:latin typeface="Franklin Gothic Medium" panose="020B0603020102020204" pitchFamily="34" charset="0"/>
                    <a:cs typeface="Arial" panose="020B0604020202020204" pitchFamily="34" charset="0"/>
                  </a:rPr>
                  <a:t>TSAWWASSEN MILLS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CA" altLang="en-US" sz="2000" dirty="0">
                    <a:latin typeface="Franklin Gothic Medium" panose="020B0603020102020204" pitchFamily="34" charset="0"/>
                    <a:cs typeface="Arial" panose="020B0604020202020204" pitchFamily="34" charset="0"/>
                  </a:rPr>
                  <a:t> WER CENTRE</a:t>
                </a:r>
              </a:p>
            </p:txBody>
          </p:sp>
          <p:pic>
            <p:nvPicPr>
              <p:cNvPr id="7" name="Picture 2" descr="http://stephenrees.files.wordpress.com/2011/04/3897046_twsassen_mills-power-centre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5535" y="4081232"/>
                <a:ext cx="3309333" cy="1887537"/>
              </a:xfrm>
              <a:prstGeom prst="rect">
                <a:avLst/>
              </a:prstGeom>
              <a:noFill/>
              <a:ln w="222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3479299" y="4952749"/>
              <a:ext cx="2756219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CA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Tsawwassen</a:t>
              </a:r>
              <a:r>
                <a:rPr lang="en-CA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Mills</a:t>
              </a:r>
            </a:p>
          </p:txBody>
        </p:sp>
      </p:grpSp>
      <p:pic>
        <p:nvPicPr>
          <p:cNvPr id="8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282" y="1413601"/>
            <a:ext cx="2533563" cy="188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39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21" y="2936578"/>
            <a:ext cx="1836423" cy="138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 bwMode="auto">
          <a:xfrm>
            <a:off x="2735473" y="3697579"/>
            <a:ext cx="1213907" cy="7078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C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Massey Bridge</a:t>
            </a:r>
          </a:p>
        </p:txBody>
      </p:sp>
      <p:pic>
        <p:nvPicPr>
          <p:cNvPr id="12" name="Picture 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33" y="4797954"/>
            <a:ext cx="1537461" cy="113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39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3337298" y="4455587"/>
            <a:ext cx="463550" cy="355600"/>
            <a:chOff x="2451100" y="5168900"/>
            <a:chExt cx="463550" cy="355600"/>
          </a:xfrm>
        </p:grpSpPr>
        <p:cxnSp>
          <p:nvCxnSpPr>
            <p:cNvPr id="14" name="Straight Connector 2"/>
            <p:cNvCxnSpPr>
              <a:cxnSpLocks noChangeShapeType="1"/>
            </p:cNvCxnSpPr>
            <p:nvPr/>
          </p:nvCxnSpPr>
          <p:spPr bwMode="auto">
            <a:xfrm>
              <a:off x="2451100" y="5207000"/>
              <a:ext cx="342900" cy="317500"/>
            </a:xfrm>
            <a:prstGeom prst="line">
              <a:avLst/>
            </a:prstGeom>
            <a:noFill/>
            <a:ln w="539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8"/>
            <p:cNvCxnSpPr>
              <a:cxnSpLocks noChangeShapeType="1"/>
            </p:cNvCxnSpPr>
            <p:nvPr/>
          </p:nvCxnSpPr>
          <p:spPr bwMode="auto">
            <a:xfrm>
              <a:off x="2571750" y="5168900"/>
              <a:ext cx="342900" cy="317500"/>
            </a:xfrm>
            <a:prstGeom prst="line">
              <a:avLst/>
            </a:prstGeom>
            <a:noFill/>
            <a:ln w="539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2305193" y="5584775"/>
            <a:ext cx="882650" cy="595313"/>
          </a:xfrm>
          <a:prstGeom prst="ellipse">
            <a:avLst/>
          </a:prstGeom>
          <a:noFill/>
          <a:ln w="53975" algn="ctr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CA" altLang="en-US" sz="2400">
              <a:solidFill>
                <a:srgbClr val="FFFF00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3825156" y="3464724"/>
            <a:ext cx="2616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C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Coal Port </a:t>
            </a:r>
          </a:p>
        </p:txBody>
      </p:sp>
      <p:sp>
        <p:nvSpPr>
          <p:cNvPr id="19" name="5-Point Star 18"/>
          <p:cNvSpPr/>
          <p:nvPr/>
        </p:nvSpPr>
        <p:spPr bwMode="auto">
          <a:xfrm>
            <a:off x="4863945" y="3365954"/>
            <a:ext cx="469900" cy="381000"/>
          </a:xfrm>
          <a:prstGeom prst="star5">
            <a:avLst/>
          </a:prstGeom>
          <a:solidFill>
            <a:srgbClr val="FF0000"/>
          </a:solidFill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CA">
              <a:cs typeface="Arial" charset="0"/>
            </a:endParaRPr>
          </a:p>
        </p:txBody>
      </p: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 flipH="1" flipV="1">
            <a:off x="3441159" y="5775826"/>
            <a:ext cx="968001" cy="472231"/>
          </a:xfrm>
          <a:prstGeom prst="straightConnector1">
            <a:avLst/>
          </a:prstGeom>
          <a:noFill/>
          <a:ln w="5397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3" name="Freeform 2"/>
          <p:cNvSpPr>
            <a:spLocks/>
          </p:cNvSpPr>
          <p:nvPr/>
        </p:nvSpPr>
        <p:spPr bwMode="auto">
          <a:xfrm>
            <a:off x="3730099" y="3308725"/>
            <a:ext cx="2336800" cy="2387600"/>
          </a:xfrm>
          <a:custGeom>
            <a:avLst/>
            <a:gdLst>
              <a:gd name="T0" fmla="*/ 2388729 w 2286000"/>
              <a:gd name="T1" fmla="*/ 0 h 2273300"/>
              <a:gd name="T2" fmla="*/ 2030420 w 2286000"/>
              <a:gd name="T3" fmla="*/ 14010 h 2273300"/>
              <a:gd name="T4" fmla="*/ 1950796 w 2286000"/>
              <a:gd name="T5" fmla="*/ 42028 h 2273300"/>
              <a:gd name="T6" fmla="*/ 1871171 w 2286000"/>
              <a:gd name="T7" fmla="*/ 98065 h 2273300"/>
              <a:gd name="T8" fmla="*/ 1738464 w 2286000"/>
              <a:gd name="T9" fmla="*/ 308202 h 2273300"/>
              <a:gd name="T10" fmla="*/ 1711923 w 2286000"/>
              <a:gd name="T11" fmla="*/ 350230 h 2273300"/>
              <a:gd name="T12" fmla="*/ 1698651 w 2286000"/>
              <a:gd name="T13" fmla="*/ 392257 h 2273300"/>
              <a:gd name="T14" fmla="*/ 1658840 w 2286000"/>
              <a:gd name="T15" fmla="*/ 434285 h 2273300"/>
              <a:gd name="T16" fmla="*/ 1645569 w 2286000"/>
              <a:gd name="T17" fmla="*/ 476313 h 2273300"/>
              <a:gd name="T18" fmla="*/ 1592486 w 2286000"/>
              <a:gd name="T19" fmla="*/ 518340 h 2273300"/>
              <a:gd name="T20" fmla="*/ 1579215 w 2286000"/>
              <a:gd name="T21" fmla="*/ 602396 h 2273300"/>
              <a:gd name="T22" fmla="*/ 1552674 w 2286000"/>
              <a:gd name="T23" fmla="*/ 686451 h 2273300"/>
              <a:gd name="T24" fmla="*/ 1512861 w 2286000"/>
              <a:gd name="T25" fmla="*/ 840552 h 2273300"/>
              <a:gd name="T26" fmla="*/ 1486320 w 2286000"/>
              <a:gd name="T27" fmla="*/ 896589 h 2273300"/>
              <a:gd name="T28" fmla="*/ 1433237 w 2286000"/>
              <a:gd name="T29" fmla="*/ 980644 h 2273300"/>
              <a:gd name="T30" fmla="*/ 1300530 w 2286000"/>
              <a:gd name="T31" fmla="*/ 1022672 h 2273300"/>
              <a:gd name="T32" fmla="*/ 1260718 w 2286000"/>
              <a:gd name="T33" fmla="*/ 1036681 h 2273300"/>
              <a:gd name="T34" fmla="*/ 1101469 w 2286000"/>
              <a:gd name="T35" fmla="*/ 1064700 h 2273300"/>
              <a:gd name="T36" fmla="*/ 1021845 w 2286000"/>
              <a:gd name="T37" fmla="*/ 1078708 h 2273300"/>
              <a:gd name="T38" fmla="*/ 982033 w 2286000"/>
              <a:gd name="T39" fmla="*/ 1092718 h 2273300"/>
              <a:gd name="T40" fmla="*/ 716619 w 2286000"/>
              <a:gd name="T41" fmla="*/ 1134745 h 2273300"/>
              <a:gd name="T42" fmla="*/ 623723 w 2286000"/>
              <a:gd name="T43" fmla="*/ 1162763 h 2273300"/>
              <a:gd name="T44" fmla="*/ 544099 w 2286000"/>
              <a:gd name="T45" fmla="*/ 1218801 h 2273300"/>
              <a:gd name="T46" fmla="*/ 437933 w 2286000"/>
              <a:gd name="T47" fmla="*/ 1260828 h 2273300"/>
              <a:gd name="T48" fmla="*/ 398122 w 2286000"/>
              <a:gd name="T49" fmla="*/ 1274837 h 2273300"/>
              <a:gd name="T50" fmla="*/ 318497 w 2286000"/>
              <a:gd name="T51" fmla="*/ 1330874 h 2273300"/>
              <a:gd name="T52" fmla="*/ 265414 w 2286000"/>
              <a:gd name="T53" fmla="*/ 1358892 h 2273300"/>
              <a:gd name="T54" fmla="*/ 185790 w 2286000"/>
              <a:gd name="T55" fmla="*/ 1414929 h 2273300"/>
              <a:gd name="T56" fmla="*/ 172519 w 2286000"/>
              <a:gd name="T57" fmla="*/ 1470966 h 2273300"/>
              <a:gd name="T58" fmla="*/ 159249 w 2286000"/>
              <a:gd name="T59" fmla="*/ 1512994 h 2273300"/>
              <a:gd name="T60" fmla="*/ 132707 w 2286000"/>
              <a:gd name="T61" fmla="*/ 1653086 h 2273300"/>
              <a:gd name="T62" fmla="*/ 145977 w 2286000"/>
              <a:gd name="T63" fmla="*/ 2255481 h 2273300"/>
              <a:gd name="T64" fmla="*/ 132707 w 2286000"/>
              <a:gd name="T65" fmla="*/ 2297509 h 2273300"/>
              <a:gd name="T66" fmla="*/ 92895 w 2286000"/>
              <a:gd name="T67" fmla="*/ 2353546 h 2273300"/>
              <a:gd name="T68" fmla="*/ 66353 w 2286000"/>
              <a:gd name="T69" fmla="*/ 2437601 h 2273300"/>
              <a:gd name="T70" fmla="*/ 0 w 2286000"/>
              <a:gd name="T71" fmla="*/ 2507647 h 22733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286000" h="2273300">
                <a:moveTo>
                  <a:pt x="2286000" y="0"/>
                </a:moveTo>
                <a:cubicBezTo>
                  <a:pt x="2171700" y="4233"/>
                  <a:pt x="2057009" y="2345"/>
                  <a:pt x="1943100" y="12700"/>
                </a:cubicBezTo>
                <a:cubicBezTo>
                  <a:pt x="1916436" y="15124"/>
                  <a:pt x="1889177" y="23248"/>
                  <a:pt x="1866900" y="38100"/>
                </a:cubicBezTo>
                <a:lnTo>
                  <a:pt x="1790700" y="88900"/>
                </a:lnTo>
                <a:lnTo>
                  <a:pt x="1663700" y="279400"/>
                </a:lnTo>
                <a:cubicBezTo>
                  <a:pt x="1655233" y="292100"/>
                  <a:pt x="1643127" y="303020"/>
                  <a:pt x="1638300" y="317500"/>
                </a:cubicBezTo>
                <a:cubicBezTo>
                  <a:pt x="1634067" y="330200"/>
                  <a:pt x="1633026" y="344461"/>
                  <a:pt x="1625600" y="355600"/>
                </a:cubicBezTo>
                <a:cubicBezTo>
                  <a:pt x="1615637" y="370544"/>
                  <a:pt x="1600200" y="381000"/>
                  <a:pt x="1587500" y="393700"/>
                </a:cubicBezTo>
                <a:cubicBezTo>
                  <a:pt x="1583267" y="406400"/>
                  <a:pt x="1583370" y="421516"/>
                  <a:pt x="1574800" y="431800"/>
                </a:cubicBezTo>
                <a:cubicBezTo>
                  <a:pt x="1561249" y="448061"/>
                  <a:pt x="1534279" y="451397"/>
                  <a:pt x="1524000" y="469900"/>
                </a:cubicBezTo>
                <a:cubicBezTo>
                  <a:pt x="1511495" y="492410"/>
                  <a:pt x="1517545" y="521118"/>
                  <a:pt x="1511300" y="546100"/>
                </a:cubicBezTo>
                <a:cubicBezTo>
                  <a:pt x="1504806" y="572075"/>
                  <a:pt x="1492394" y="596325"/>
                  <a:pt x="1485900" y="622300"/>
                </a:cubicBezTo>
                <a:cubicBezTo>
                  <a:pt x="1482015" y="637841"/>
                  <a:pt x="1462044" y="728765"/>
                  <a:pt x="1447800" y="762000"/>
                </a:cubicBezTo>
                <a:cubicBezTo>
                  <a:pt x="1440342" y="779401"/>
                  <a:pt x="1432140" y="796566"/>
                  <a:pt x="1422400" y="812800"/>
                </a:cubicBezTo>
                <a:cubicBezTo>
                  <a:pt x="1406694" y="838977"/>
                  <a:pt x="1400560" y="879347"/>
                  <a:pt x="1371600" y="889000"/>
                </a:cubicBezTo>
                <a:cubicBezTo>
                  <a:pt x="1190516" y="949361"/>
                  <a:pt x="1378955" y="888713"/>
                  <a:pt x="1244600" y="927100"/>
                </a:cubicBezTo>
                <a:cubicBezTo>
                  <a:pt x="1231728" y="930778"/>
                  <a:pt x="1219487" y="936553"/>
                  <a:pt x="1206500" y="939800"/>
                </a:cubicBezTo>
                <a:cubicBezTo>
                  <a:pt x="1152843" y="953214"/>
                  <a:pt x="1110014" y="956598"/>
                  <a:pt x="1054100" y="965200"/>
                </a:cubicBezTo>
                <a:cubicBezTo>
                  <a:pt x="1028649" y="969116"/>
                  <a:pt x="1003037" y="972314"/>
                  <a:pt x="977900" y="977900"/>
                </a:cubicBezTo>
                <a:cubicBezTo>
                  <a:pt x="964832" y="980804"/>
                  <a:pt x="952983" y="988274"/>
                  <a:pt x="939800" y="990600"/>
                </a:cubicBezTo>
                <a:cubicBezTo>
                  <a:pt x="891575" y="999110"/>
                  <a:pt x="754357" y="1014989"/>
                  <a:pt x="685800" y="1028700"/>
                </a:cubicBezTo>
                <a:cubicBezTo>
                  <a:pt x="675524" y="1030755"/>
                  <a:pt x="610517" y="1046535"/>
                  <a:pt x="596900" y="1054100"/>
                </a:cubicBezTo>
                <a:cubicBezTo>
                  <a:pt x="570215" y="1068925"/>
                  <a:pt x="550316" y="1097496"/>
                  <a:pt x="520700" y="1104900"/>
                </a:cubicBezTo>
                <a:cubicBezTo>
                  <a:pt x="427042" y="1128315"/>
                  <a:pt x="512076" y="1103153"/>
                  <a:pt x="419100" y="1143000"/>
                </a:cubicBezTo>
                <a:cubicBezTo>
                  <a:pt x="406795" y="1148273"/>
                  <a:pt x="392702" y="1149199"/>
                  <a:pt x="381000" y="1155700"/>
                </a:cubicBezTo>
                <a:cubicBezTo>
                  <a:pt x="354315" y="1170525"/>
                  <a:pt x="332104" y="1192848"/>
                  <a:pt x="304800" y="1206500"/>
                </a:cubicBezTo>
                <a:cubicBezTo>
                  <a:pt x="287867" y="1214967"/>
                  <a:pt x="270234" y="1222160"/>
                  <a:pt x="254000" y="1231900"/>
                </a:cubicBezTo>
                <a:cubicBezTo>
                  <a:pt x="227823" y="1247606"/>
                  <a:pt x="177800" y="1282700"/>
                  <a:pt x="177800" y="1282700"/>
                </a:cubicBezTo>
                <a:cubicBezTo>
                  <a:pt x="173567" y="1299633"/>
                  <a:pt x="169895" y="1316717"/>
                  <a:pt x="165100" y="1333500"/>
                </a:cubicBezTo>
                <a:cubicBezTo>
                  <a:pt x="161422" y="1346372"/>
                  <a:pt x="155410" y="1358556"/>
                  <a:pt x="152400" y="1371600"/>
                </a:cubicBezTo>
                <a:cubicBezTo>
                  <a:pt x="142692" y="1413666"/>
                  <a:pt x="127000" y="1498600"/>
                  <a:pt x="127000" y="1498600"/>
                </a:cubicBezTo>
                <a:cubicBezTo>
                  <a:pt x="131233" y="1680633"/>
                  <a:pt x="139700" y="1862617"/>
                  <a:pt x="139700" y="2044700"/>
                </a:cubicBezTo>
                <a:cubicBezTo>
                  <a:pt x="139700" y="2058087"/>
                  <a:pt x="133642" y="2071177"/>
                  <a:pt x="127000" y="2082800"/>
                </a:cubicBezTo>
                <a:cubicBezTo>
                  <a:pt x="116498" y="2101178"/>
                  <a:pt x="101600" y="2116667"/>
                  <a:pt x="88900" y="2133600"/>
                </a:cubicBezTo>
                <a:cubicBezTo>
                  <a:pt x="80433" y="2159000"/>
                  <a:pt x="82432" y="2190868"/>
                  <a:pt x="63500" y="2209800"/>
                </a:cubicBezTo>
                <a:lnTo>
                  <a:pt x="0" y="2273300"/>
                </a:lnTo>
              </a:path>
            </a:pathLst>
          </a:cu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980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  <p:bldP spid="18" grpId="0"/>
      <p:bldP spid="19" grpId="0" animBg="1"/>
      <p:bldP spid="2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ebbwater.ca/wp/wp-content/uploads/2014/11/5mGSC_SLR_BaseMap_Ebb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" t="27060"/>
          <a:stretch/>
        </p:blipFill>
        <p:spPr bwMode="auto">
          <a:xfrm>
            <a:off x="1912257" y="-57673"/>
            <a:ext cx="10279743" cy="636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3276600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Meter Rise in Sea Level </a:t>
            </a:r>
            <a:endParaRPr lang="en-CA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499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examiner.com/images/blog/EXID36496/images/2869060533_e4ddce2856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76400"/>
            <a:ext cx="5931736" cy="39624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03968" y="685800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 smtClean="0"/>
              <a:t>What do we expect for our future?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2178774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-533400" y="1523462"/>
            <a:ext cx="64643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CA" alt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Transportation Referendum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49659"/>
            <a:ext cx="3200400" cy="5686926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3888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North Shore mtns fr Coal Hbr (5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19"/>
          <a:stretch/>
        </p:blipFill>
        <p:spPr bwMode="auto">
          <a:xfrm>
            <a:off x="1411" y="0"/>
            <a:ext cx="12190589" cy="61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3276600" y="1828800"/>
            <a:ext cx="533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Franklin Gothic Medium" charset="0"/>
              <a:ea typeface="ＭＳ Ｐゴシック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657600" y="2209800"/>
            <a:ext cx="4953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4D4D4D"/>
                </a:solidFill>
                <a:latin typeface="Arial" panose="020B0604020202020204" pitchFamily="34" charset="0"/>
              </a:rPr>
              <a:t>pricetags.wordpress.com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CA" altLang="en-US" sz="2400" dirty="0"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59868" y="685800"/>
            <a:ext cx="6672263" cy="9556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600" dirty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 New Roman" pitchFamily="18" charset="0"/>
                <a:ea typeface="+mn-ea"/>
              </a:rPr>
              <a:t>Price Tags</a:t>
            </a:r>
          </a:p>
        </p:txBody>
      </p:sp>
    </p:spTree>
    <p:extLst>
      <p:ext uri="{BB962C8B-B14F-4D97-AF65-F5344CB8AC3E}">
        <p14:creationId xmlns:p14="http://schemas.microsoft.com/office/powerpoint/2010/main" val="2119826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pricetags.files.wordpress.com/2014/05/van-lice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85321"/>
            <a:ext cx="6211504" cy="40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85888" y="1447800"/>
            <a:ext cx="4724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/>
              <a:t>A </a:t>
            </a:r>
            <a:r>
              <a:rPr lang="en-CA" sz="3600" dirty="0"/>
              <a:t>young adult in the City of </a:t>
            </a:r>
            <a:r>
              <a:rPr lang="en-CA" sz="3600" dirty="0" smtClean="0"/>
              <a:t>Vancouver / UEL</a:t>
            </a:r>
            <a:r>
              <a:rPr lang="en-CA" sz="3600" dirty="0"/>
              <a:t> </a:t>
            </a:r>
            <a:r>
              <a:rPr lang="en-CA" sz="3600" i="1" dirty="0">
                <a:solidFill>
                  <a:srgbClr val="C00000"/>
                </a:solidFill>
              </a:rPr>
              <a:t>with</a:t>
            </a:r>
            <a:r>
              <a:rPr lang="en-CA" sz="3600" dirty="0"/>
              <a:t> a driver’s licence </a:t>
            </a:r>
            <a:r>
              <a:rPr lang="en-CA" sz="3600" dirty="0" smtClean="0"/>
              <a:t>is </a:t>
            </a:r>
            <a:r>
              <a:rPr lang="en-CA" sz="3600" dirty="0">
                <a:solidFill>
                  <a:srgbClr val="C00000"/>
                </a:solidFill>
              </a:rPr>
              <a:t>in the minority.  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81000" y="3015733"/>
            <a:ext cx="6705600" cy="369332"/>
            <a:chOff x="-26020" y="3015734"/>
            <a:chExt cx="6122020" cy="369332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81000" y="3200400"/>
              <a:ext cx="57150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-26020" y="301573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 smtClean="0">
                  <a:solidFill>
                    <a:srgbClr val="C00000"/>
                  </a:solidFill>
                </a:rPr>
                <a:t>50%</a:t>
              </a:r>
              <a:endParaRPr lang="en-CA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56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http://ubyssey.ca/wp-content/uploads/2013/01/News-Upass-Kai-Jacobs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9144"/>
            <a:ext cx="9233266" cy="615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10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planning.ubc.ca/sites/planning.ubc.ca/files/images/transportation/Commercial%20st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4419600"/>
            <a:ext cx="12103353" cy="176212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examiner.com/images/blog/EXID36496/images/2869060533_e4ddce2856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3454"/>
            <a:ext cx="5931736" cy="39624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2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23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9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0" y="152400"/>
            <a:ext cx="12198220" cy="60219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517" y="1143000"/>
            <a:ext cx="892474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4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893</TotalTime>
  <Words>324</Words>
  <Application>Microsoft Office PowerPoint</Application>
  <PresentationFormat>Widescreen</PresentationFormat>
  <Paragraphs>123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MS PGothic</vt:lpstr>
      <vt:lpstr>MS PGothic</vt:lpstr>
      <vt:lpstr>Arial</vt:lpstr>
      <vt:lpstr>Calibri</vt:lpstr>
      <vt:lpstr>Calibri Light</vt:lpstr>
      <vt:lpstr>Franklin Gothic Medium</vt:lpstr>
      <vt:lpstr>Georgia</vt:lpstr>
      <vt:lpstr>Times New Roman</vt:lpstr>
      <vt:lpstr>Trebuchet MS</vt:lpstr>
      <vt:lpstr>Office Theme</vt:lpstr>
      <vt:lpstr>Some Extraordinary Statistics</vt:lpstr>
      <vt:lpstr>Extraordinary Stat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Extraordinary Stat</vt:lpstr>
      <vt:lpstr>PowerPoint Presentation</vt:lpstr>
      <vt:lpstr>PowerPoint Presentation</vt:lpstr>
      <vt:lpstr>B-Line &amp; the Broadway Corridor</vt:lpstr>
      <vt:lpstr>Extraordinary Stat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Brisbane: Clem 7 Tunnel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Brian McAskill</dc:creator>
  <cp:lastModifiedBy>Gordon</cp:lastModifiedBy>
  <cp:revision>98</cp:revision>
  <cp:lastPrinted>2013-10-08T17:58:39Z</cp:lastPrinted>
  <dcterms:created xsi:type="dcterms:W3CDTF">2012-01-06T22:20:45Z</dcterms:created>
  <dcterms:modified xsi:type="dcterms:W3CDTF">2015-01-28T19:25:28Z</dcterms:modified>
</cp:coreProperties>
</file>